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sldIdLst>
    <p:sldId id="256" r:id="rId2"/>
    <p:sldId id="286" r:id="rId3"/>
    <p:sldId id="336" r:id="rId4"/>
    <p:sldId id="350" r:id="rId5"/>
    <p:sldId id="257" r:id="rId6"/>
    <p:sldId id="335" r:id="rId7"/>
    <p:sldId id="258" r:id="rId8"/>
    <p:sldId id="260" r:id="rId9"/>
    <p:sldId id="264" r:id="rId10"/>
    <p:sldId id="349" r:id="rId11"/>
    <p:sldId id="340" r:id="rId12"/>
    <p:sldId id="347" r:id="rId13"/>
    <p:sldId id="300" r:id="rId1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C4665F-3724-4AB7-8332-C1FFBEB24489}" v="187" dt="2025-05-15T08:16:02.5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490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4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uglas, Eva" userId="f584fa4f-1e60-4b3e-b17d-cd1d21848de3" providerId="ADAL" clId="{AFC4665F-3724-4AB7-8332-C1FFBEB24489}"/>
    <pc:docChg chg="undo custSel addSld delSld modSld">
      <pc:chgData name="Douglas, Eva" userId="f584fa4f-1e60-4b3e-b17d-cd1d21848de3" providerId="ADAL" clId="{AFC4665F-3724-4AB7-8332-C1FFBEB24489}" dt="2025-05-15T08:17:04.174" v="319" actId="1076"/>
      <pc:docMkLst>
        <pc:docMk/>
      </pc:docMkLst>
      <pc:sldChg chg="addSp modSp mod">
        <pc:chgData name="Douglas, Eva" userId="f584fa4f-1e60-4b3e-b17d-cd1d21848de3" providerId="ADAL" clId="{AFC4665F-3724-4AB7-8332-C1FFBEB24489}" dt="2025-05-15T07:37:56.620" v="209" actId="14100"/>
        <pc:sldMkLst>
          <pc:docMk/>
          <pc:sldMk cId="319962477" sldId="256"/>
        </pc:sldMkLst>
        <pc:spChg chg="mod">
          <ac:chgData name="Douglas, Eva" userId="f584fa4f-1e60-4b3e-b17d-cd1d21848de3" providerId="ADAL" clId="{AFC4665F-3724-4AB7-8332-C1FFBEB24489}" dt="2025-05-15T07:37:56.620" v="209" actId="14100"/>
          <ac:spMkLst>
            <pc:docMk/>
            <pc:sldMk cId="319962477" sldId="256"/>
            <ac:spMk id="2" creationId="{869492E5-8B5C-27AA-FB8C-856F8A856FD0}"/>
          </ac:spMkLst>
        </pc:spChg>
        <pc:spChg chg="mod">
          <ac:chgData name="Douglas, Eva" userId="f584fa4f-1e60-4b3e-b17d-cd1d21848de3" providerId="ADAL" clId="{AFC4665F-3724-4AB7-8332-C1FFBEB24489}" dt="2025-05-14T13:24:44.798" v="170" actId="1076"/>
          <ac:spMkLst>
            <pc:docMk/>
            <pc:sldMk cId="319962477" sldId="256"/>
            <ac:spMk id="3" creationId="{47A8AC1D-9F9F-5063-827B-2A3C220B977B}"/>
          </ac:spMkLst>
        </pc:spChg>
        <pc:picChg chg="mod">
          <ac:chgData name="Douglas, Eva" userId="f584fa4f-1e60-4b3e-b17d-cd1d21848de3" providerId="ADAL" clId="{AFC4665F-3724-4AB7-8332-C1FFBEB24489}" dt="2025-05-14T13:24:34.750" v="167" actId="14100"/>
          <ac:picMkLst>
            <pc:docMk/>
            <pc:sldMk cId="319962477" sldId="256"/>
            <ac:picMk id="4" creationId="{6FC1DB42-99B3-AFE3-5434-F2D6926609A7}"/>
          </ac:picMkLst>
        </pc:picChg>
        <pc:picChg chg="add mod">
          <ac:chgData name="Douglas, Eva" userId="f584fa4f-1e60-4b3e-b17d-cd1d21848de3" providerId="ADAL" clId="{AFC4665F-3724-4AB7-8332-C1FFBEB24489}" dt="2025-05-15T07:36:48.525" v="192"/>
          <ac:picMkLst>
            <pc:docMk/>
            <pc:sldMk cId="319962477" sldId="256"/>
            <ac:picMk id="5" creationId="{9D2CBE02-7FFC-8D23-3F8D-0C0344C42455}"/>
          </ac:picMkLst>
        </pc:picChg>
      </pc:sldChg>
      <pc:sldChg chg="addSp modSp">
        <pc:chgData name="Douglas, Eva" userId="f584fa4f-1e60-4b3e-b17d-cd1d21848de3" providerId="ADAL" clId="{AFC4665F-3724-4AB7-8332-C1FFBEB24489}" dt="2025-05-15T07:36:54.330" v="194"/>
        <pc:sldMkLst>
          <pc:docMk/>
          <pc:sldMk cId="2556608002" sldId="257"/>
        </pc:sldMkLst>
        <pc:graphicFrameChg chg="mod">
          <ac:chgData name="Douglas, Eva" userId="f584fa4f-1e60-4b3e-b17d-cd1d21848de3" providerId="ADAL" clId="{AFC4665F-3724-4AB7-8332-C1FFBEB24489}" dt="2025-05-14T13:27:48.894" v="178"/>
          <ac:graphicFrameMkLst>
            <pc:docMk/>
            <pc:sldMk cId="2556608002" sldId="257"/>
            <ac:graphicFrameMk id="5" creationId="{C2BF1334-79E0-FF42-0BE0-97406FD47185}"/>
          </ac:graphicFrameMkLst>
        </pc:graphicFrameChg>
        <pc:picChg chg="add mod">
          <ac:chgData name="Douglas, Eva" userId="f584fa4f-1e60-4b3e-b17d-cd1d21848de3" providerId="ADAL" clId="{AFC4665F-3724-4AB7-8332-C1FFBEB24489}" dt="2025-05-15T07:36:54.330" v="194"/>
          <ac:picMkLst>
            <pc:docMk/>
            <pc:sldMk cId="2556608002" sldId="257"/>
            <ac:picMk id="3" creationId="{5BC3768D-904C-7A3D-E5FD-BBED36FD4706}"/>
          </ac:picMkLst>
        </pc:picChg>
      </pc:sldChg>
      <pc:sldChg chg="addSp modSp mod">
        <pc:chgData name="Douglas, Eva" userId="f584fa4f-1e60-4b3e-b17d-cd1d21848de3" providerId="ADAL" clId="{AFC4665F-3724-4AB7-8332-C1FFBEB24489}" dt="2025-05-15T07:37:03.439" v="197"/>
        <pc:sldMkLst>
          <pc:docMk/>
          <pc:sldMk cId="700986784" sldId="258"/>
        </pc:sldMkLst>
        <pc:spChg chg="mod">
          <ac:chgData name="Douglas, Eva" userId="f584fa4f-1e60-4b3e-b17d-cd1d21848de3" providerId="ADAL" clId="{AFC4665F-3724-4AB7-8332-C1FFBEB24489}" dt="2025-05-14T13:21:45.600" v="83" actId="20577"/>
          <ac:spMkLst>
            <pc:docMk/>
            <pc:sldMk cId="700986784" sldId="258"/>
            <ac:spMk id="2" creationId="{F51D2AAE-AA61-CCF4-C7C8-27E506495C83}"/>
          </ac:spMkLst>
        </pc:spChg>
        <pc:spChg chg="mod">
          <ac:chgData name="Douglas, Eva" userId="f584fa4f-1e60-4b3e-b17d-cd1d21848de3" providerId="ADAL" clId="{AFC4665F-3724-4AB7-8332-C1FFBEB24489}" dt="2025-05-14T13:22:00.659" v="126" actId="1076"/>
          <ac:spMkLst>
            <pc:docMk/>
            <pc:sldMk cId="700986784" sldId="258"/>
            <ac:spMk id="3" creationId="{628CA028-D2B2-0876-5D1C-0FAA7A762437}"/>
          </ac:spMkLst>
        </pc:spChg>
        <pc:picChg chg="add mod">
          <ac:chgData name="Douglas, Eva" userId="f584fa4f-1e60-4b3e-b17d-cd1d21848de3" providerId="ADAL" clId="{AFC4665F-3724-4AB7-8332-C1FFBEB24489}" dt="2025-05-15T07:37:03.439" v="197"/>
          <ac:picMkLst>
            <pc:docMk/>
            <pc:sldMk cId="700986784" sldId="258"/>
            <ac:picMk id="4" creationId="{EA3DB1AE-37D6-22D8-2DBB-D2F1D0C4FB17}"/>
          </ac:picMkLst>
        </pc:picChg>
      </pc:sldChg>
      <pc:sldChg chg="del">
        <pc:chgData name="Douglas, Eva" userId="f584fa4f-1e60-4b3e-b17d-cd1d21848de3" providerId="ADAL" clId="{AFC4665F-3724-4AB7-8332-C1FFBEB24489}" dt="2025-05-14T13:22:07.697" v="127" actId="47"/>
        <pc:sldMkLst>
          <pc:docMk/>
          <pc:sldMk cId="2764212865" sldId="259"/>
        </pc:sldMkLst>
      </pc:sldChg>
      <pc:sldChg chg="addSp modSp">
        <pc:chgData name="Douglas, Eva" userId="f584fa4f-1e60-4b3e-b17d-cd1d21848de3" providerId="ADAL" clId="{AFC4665F-3724-4AB7-8332-C1FFBEB24489}" dt="2025-05-15T07:37:06.346" v="198"/>
        <pc:sldMkLst>
          <pc:docMk/>
          <pc:sldMk cId="3536353082" sldId="260"/>
        </pc:sldMkLst>
        <pc:picChg chg="add mod">
          <ac:chgData name="Douglas, Eva" userId="f584fa4f-1e60-4b3e-b17d-cd1d21848de3" providerId="ADAL" clId="{AFC4665F-3724-4AB7-8332-C1FFBEB24489}" dt="2025-05-15T07:37:06.346" v="198"/>
          <ac:picMkLst>
            <pc:docMk/>
            <pc:sldMk cId="3536353082" sldId="260"/>
            <ac:picMk id="2" creationId="{D80D7712-3B9E-C79F-183A-B1937C2212CA}"/>
          </ac:picMkLst>
        </pc:picChg>
      </pc:sldChg>
      <pc:sldChg chg="del">
        <pc:chgData name="Douglas, Eva" userId="f584fa4f-1e60-4b3e-b17d-cd1d21848de3" providerId="ADAL" clId="{AFC4665F-3724-4AB7-8332-C1FFBEB24489}" dt="2025-05-14T13:24:03.774" v="165" actId="47"/>
        <pc:sldMkLst>
          <pc:docMk/>
          <pc:sldMk cId="1565167290" sldId="262"/>
        </pc:sldMkLst>
      </pc:sldChg>
      <pc:sldChg chg="del">
        <pc:chgData name="Douglas, Eva" userId="f584fa4f-1e60-4b3e-b17d-cd1d21848de3" providerId="ADAL" clId="{AFC4665F-3724-4AB7-8332-C1FFBEB24489}" dt="2025-05-14T13:22:20.199" v="128" actId="47"/>
        <pc:sldMkLst>
          <pc:docMk/>
          <pc:sldMk cId="1387878724" sldId="263"/>
        </pc:sldMkLst>
      </pc:sldChg>
      <pc:sldChg chg="addSp modSp mod modAnim">
        <pc:chgData name="Douglas, Eva" userId="f584fa4f-1e60-4b3e-b17d-cd1d21848de3" providerId="ADAL" clId="{AFC4665F-3724-4AB7-8332-C1FFBEB24489}" dt="2025-05-15T07:37:10.217" v="199"/>
        <pc:sldMkLst>
          <pc:docMk/>
          <pc:sldMk cId="1917882245" sldId="264"/>
        </pc:sldMkLst>
        <pc:spChg chg="mod">
          <ac:chgData name="Douglas, Eva" userId="f584fa4f-1e60-4b3e-b17d-cd1d21848de3" providerId="ADAL" clId="{AFC4665F-3724-4AB7-8332-C1FFBEB24489}" dt="2025-05-14T13:23:30.281" v="160" actId="27636"/>
          <ac:spMkLst>
            <pc:docMk/>
            <pc:sldMk cId="1917882245" sldId="264"/>
            <ac:spMk id="3" creationId="{4FE0845E-021F-48EC-A607-93B14BC5DC8B}"/>
          </ac:spMkLst>
        </pc:spChg>
        <pc:picChg chg="add mod">
          <ac:chgData name="Douglas, Eva" userId="f584fa4f-1e60-4b3e-b17d-cd1d21848de3" providerId="ADAL" clId="{AFC4665F-3724-4AB7-8332-C1FFBEB24489}" dt="2025-05-15T07:37:10.217" v="199"/>
          <ac:picMkLst>
            <pc:docMk/>
            <pc:sldMk cId="1917882245" sldId="264"/>
            <ac:picMk id="4" creationId="{4FB1F0B0-F3C5-D5CC-AEF0-D424BC5530C6}"/>
          </ac:picMkLst>
        </pc:picChg>
      </pc:sldChg>
      <pc:sldChg chg="del">
        <pc:chgData name="Douglas, Eva" userId="f584fa4f-1e60-4b3e-b17d-cd1d21848de3" providerId="ADAL" clId="{AFC4665F-3724-4AB7-8332-C1FFBEB24489}" dt="2025-05-14T13:23:47.782" v="161" actId="47"/>
        <pc:sldMkLst>
          <pc:docMk/>
          <pc:sldMk cId="2890503543" sldId="265"/>
        </pc:sldMkLst>
      </pc:sldChg>
      <pc:sldChg chg="del">
        <pc:chgData name="Douglas, Eva" userId="f584fa4f-1e60-4b3e-b17d-cd1d21848de3" providerId="ADAL" clId="{AFC4665F-3724-4AB7-8332-C1FFBEB24489}" dt="2025-05-14T13:23:50.911" v="162" actId="47"/>
        <pc:sldMkLst>
          <pc:docMk/>
          <pc:sldMk cId="472474843" sldId="266"/>
        </pc:sldMkLst>
      </pc:sldChg>
      <pc:sldChg chg="del">
        <pc:chgData name="Douglas, Eva" userId="f584fa4f-1e60-4b3e-b17d-cd1d21848de3" providerId="ADAL" clId="{AFC4665F-3724-4AB7-8332-C1FFBEB24489}" dt="2025-05-14T13:23:52.364" v="163" actId="47"/>
        <pc:sldMkLst>
          <pc:docMk/>
          <pc:sldMk cId="3753156832" sldId="267"/>
        </pc:sldMkLst>
      </pc:sldChg>
      <pc:sldChg chg="del">
        <pc:chgData name="Douglas, Eva" userId="f584fa4f-1e60-4b3e-b17d-cd1d21848de3" providerId="ADAL" clId="{AFC4665F-3724-4AB7-8332-C1FFBEB24489}" dt="2025-05-14T13:23:56.887" v="164" actId="47"/>
        <pc:sldMkLst>
          <pc:docMk/>
          <pc:sldMk cId="1040398104" sldId="270"/>
        </pc:sldMkLst>
      </pc:sldChg>
      <pc:sldChg chg="addSp delSp modSp add mod delAnim">
        <pc:chgData name="Douglas, Eva" userId="f584fa4f-1e60-4b3e-b17d-cd1d21848de3" providerId="ADAL" clId="{AFC4665F-3724-4AB7-8332-C1FFBEB24489}" dt="2025-05-15T08:17:04.174" v="319" actId="1076"/>
        <pc:sldMkLst>
          <pc:docMk/>
          <pc:sldMk cId="681555077" sldId="286"/>
        </pc:sldMkLst>
        <pc:spChg chg="mod">
          <ac:chgData name="Douglas, Eva" userId="f584fa4f-1e60-4b3e-b17d-cd1d21848de3" providerId="ADAL" clId="{AFC4665F-3724-4AB7-8332-C1FFBEB24489}" dt="2025-05-15T08:16:18.360" v="313" actId="1076"/>
          <ac:spMkLst>
            <pc:docMk/>
            <pc:sldMk cId="681555077" sldId="286"/>
            <ac:spMk id="6" creationId="{911126B1-C7BF-845A-643E-E692AA2BF8F6}"/>
          </ac:spMkLst>
        </pc:spChg>
        <pc:spChg chg="mod">
          <ac:chgData name="Douglas, Eva" userId="f584fa4f-1e60-4b3e-b17d-cd1d21848de3" providerId="ADAL" clId="{AFC4665F-3724-4AB7-8332-C1FFBEB24489}" dt="2025-05-15T08:17:00.854" v="318" actId="1076"/>
          <ac:spMkLst>
            <pc:docMk/>
            <pc:sldMk cId="681555077" sldId="286"/>
            <ac:spMk id="9" creationId="{51C645ED-91CD-AFDA-4D84-9EFF15FB39F3}"/>
          </ac:spMkLst>
        </pc:spChg>
        <pc:spChg chg="mod">
          <ac:chgData name="Douglas, Eva" userId="f584fa4f-1e60-4b3e-b17d-cd1d21848de3" providerId="ADAL" clId="{AFC4665F-3724-4AB7-8332-C1FFBEB24489}" dt="2025-05-15T08:16:22.474" v="314" actId="1076"/>
          <ac:spMkLst>
            <pc:docMk/>
            <pc:sldMk cId="681555077" sldId="286"/>
            <ac:spMk id="11" creationId="{4451D711-2DFF-7A76-DCF4-8456D6591855}"/>
          </ac:spMkLst>
        </pc:spChg>
        <pc:picChg chg="del">
          <ac:chgData name="Douglas, Eva" userId="f584fa4f-1e60-4b3e-b17d-cd1d21848de3" providerId="ADAL" clId="{AFC4665F-3724-4AB7-8332-C1FFBEB24489}" dt="2025-05-15T08:16:09.766" v="311" actId="478"/>
          <ac:picMkLst>
            <pc:docMk/>
            <pc:sldMk cId="681555077" sldId="286"/>
            <ac:picMk id="4" creationId="{354AF1E2-D56A-5579-B7B6-BB299238926C}"/>
          </ac:picMkLst>
        </pc:picChg>
        <pc:picChg chg="add mod modCrop">
          <ac:chgData name="Douglas, Eva" userId="f584fa4f-1e60-4b3e-b17d-cd1d21848de3" providerId="ADAL" clId="{AFC4665F-3724-4AB7-8332-C1FFBEB24489}" dt="2025-05-15T08:17:04.174" v="319" actId="1076"/>
          <ac:picMkLst>
            <pc:docMk/>
            <pc:sldMk cId="681555077" sldId="286"/>
            <ac:picMk id="5" creationId="{46A6CDD2-1743-8A15-4F7F-1B2B838155DA}"/>
          </ac:picMkLst>
        </pc:picChg>
      </pc:sldChg>
      <pc:sldChg chg="addSp delSp modSp add mod">
        <pc:chgData name="Douglas, Eva" userId="f584fa4f-1e60-4b3e-b17d-cd1d21848de3" providerId="ADAL" clId="{AFC4665F-3724-4AB7-8332-C1FFBEB24489}" dt="2025-05-15T07:37:33.826" v="207"/>
        <pc:sldMkLst>
          <pc:docMk/>
          <pc:sldMk cId="2055818812" sldId="300"/>
        </pc:sldMkLst>
        <pc:spChg chg="mod">
          <ac:chgData name="Douglas, Eva" userId="f584fa4f-1e60-4b3e-b17d-cd1d21848de3" providerId="ADAL" clId="{AFC4665F-3724-4AB7-8332-C1FFBEB24489}" dt="2025-05-14T13:28:36.322" v="179" actId="1076"/>
          <ac:spMkLst>
            <pc:docMk/>
            <pc:sldMk cId="2055818812" sldId="300"/>
            <ac:spMk id="2" creationId="{51EE2AEE-8ADF-994B-DC70-8B6B6D03B12A}"/>
          </ac:spMkLst>
        </pc:spChg>
        <pc:spChg chg="add mod">
          <ac:chgData name="Douglas, Eva" userId="f584fa4f-1e60-4b3e-b17d-cd1d21848de3" providerId="ADAL" clId="{AFC4665F-3724-4AB7-8332-C1FFBEB24489}" dt="2025-05-14T13:28:52.765" v="183" actId="14100"/>
          <ac:spMkLst>
            <pc:docMk/>
            <pc:sldMk cId="2055818812" sldId="300"/>
            <ac:spMk id="3" creationId="{69457BB7-62E7-B5FB-67A2-71F73395E0BE}"/>
          </ac:spMkLst>
        </pc:spChg>
        <pc:picChg chg="del">
          <ac:chgData name="Douglas, Eva" userId="f584fa4f-1e60-4b3e-b17d-cd1d21848de3" providerId="ADAL" clId="{AFC4665F-3724-4AB7-8332-C1FFBEB24489}" dt="2025-05-15T07:37:32.407" v="206" actId="478"/>
          <ac:picMkLst>
            <pc:docMk/>
            <pc:sldMk cId="2055818812" sldId="300"/>
            <ac:picMk id="4" creationId="{1E1053DD-F212-0C0B-F138-24526993F281}"/>
          </ac:picMkLst>
        </pc:picChg>
        <pc:picChg chg="add mod">
          <ac:chgData name="Douglas, Eva" userId="f584fa4f-1e60-4b3e-b17d-cd1d21848de3" providerId="ADAL" clId="{AFC4665F-3724-4AB7-8332-C1FFBEB24489}" dt="2025-05-15T07:37:33.826" v="207"/>
          <ac:picMkLst>
            <pc:docMk/>
            <pc:sldMk cId="2055818812" sldId="300"/>
            <ac:picMk id="5" creationId="{498F1F69-D510-CDAC-FD9D-1AB5948B0FA6}"/>
          </ac:picMkLst>
        </pc:picChg>
      </pc:sldChg>
      <pc:sldChg chg="addSp delSp modSp add">
        <pc:chgData name="Douglas, Eva" userId="f584fa4f-1e60-4b3e-b17d-cd1d21848de3" providerId="ADAL" clId="{AFC4665F-3724-4AB7-8332-C1FFBEB24489}" dt="2025-05-15T07:36:59.989" v="196"/>
        <pc:sldMkLst>
          <pc:docMk/>
          <pc:sldMk cId="1053165204" sldId="335"/>
        </pc:sldMkLst>
        <pc:picChg chg="add mod">
          <ac:chgData name="Douglas, Eva" userId="f584fa4f-1e60-4b3e-b17d-cd1d21848de3" providerId="ADAL" clId="{AFC4665F-3724-4AB7-8332-C1FFBEB24489}" dt="2025-05-15T07:36:59.989" v="196"/>
          <ac:picMkLst>
            <pc:docMk/>
            <pc:sldMk cId="1053165204" sldId="335"/>
            <ac:picMk id="3" creationId="{0929BB5C-AEE9-EB02-E3D5-6AA8068BDBE6}"/>
          </ac:picMkLst>
        </pc:picChg>
        <pc:picChg chg="del">
          <ac:chgData name="Douglas, Eva" userId="f584fa4f-1e60-4b3e-b17d-cd1d21848de3" providerId="ADAL" clId="{AFC4665F-3724-4AB7-8332-C1FFBEB24489}" dt="2025-05-15T07:36:58.703" v="195" actId="478"/>
          <ac:picMkLst>
            <pc:docMk/>
            <pc:sldMk cId="1053165204" sldId="335"/>
            <ac:picMk id="5" creationId="{4F63C578-4E6D-3F28-7F59-EC0F7B7E6491}"/>
          </ac:picMkLst>
        </pc:picChg>
      </pc:sldChg>
      <pc:sldChg chg="modSp add">
        <pc:chgData name="Douglas, Eva" userId="f584fa4f-1e60-4b3e-b17d-cd1d21848de3" providerId="ADAL" clId="{AFC4665F-3724-4AB7-8332-C1FFBEB24489}" dt="2025-05-15T07:36:44.619" v="191" actId="1076"/>
        <pc:sldMkLst>
          <pc:docMk/>
          <pc:sldMk cId="4064260556" sldId="336"/>
        </pc:sldMkLst>
        <pc:picChg chg="mod">
          <ac:chgData name="Douglas, Eva" userId="f584fa4f-1e60-4b3e-b17d-cd1d21848de3" providerId="ADAL" clId="{AFC4665F-3724-4AB7-8332-C1FFBEB24489}" dt="2025-05-15T07:36:44.619" v="191" actId="1076"/>
          <ac:picMkLst>
            <pc:docMk/>
            <pc:sldMk cId="4064260556" sldId="336"/>
            <ac:picMk id="5" creationId="{BDEC84A1-583B-A1E6-8C74-132DDC2C0F42}"/>
          </ac:picMkLst>
        </pc:picChg>
      </pc:sldChg>
      <pc:sldChg chg="addSp delSp modSp add mod">
        <pc:chgData name="Douglas, Eva" userId="f584fa4f-1e60-4b3e-b17d-cd1d21848de3" providerId="ADAL" clId="{AFC4665F-3724-4AB7-8332-C1FFBEB24489}" dt="2025-05-15T07:37:23.577" v="203"/>
        <pc:sldMkLst>
          <pc:docMk/>
          <pc:sldMk cId="2021514006" sldId="340"/>
        </pc:sldMkLst>
        <pc:spChg chg="mod">
          <ac:chgData name="Douglas, Eva" userId="f584fa4f-1e60-4b3e-b17d-cd1d21848de3" providerId="ADAL" clId="{AFC4665F-3724-4AB7-8332-C1FFBEB24489}" dt="2025-05-14T13:29:24.211" v="185" actId="1076"/>
          <ac:spMkLst>
            <pc:docMk/>
            <pc:sldMk cId="2021514006" sldId="340"/>
            <ac:spMk id="3" creationId="{41596AA0-C404-DC76-DE04-C7DE5EA6BB36}"/>
          </ac:spMkLst>
        </pc:spChg>
        <pc:picChg chg="del">
          <ac:chgData name="Douglas, Eva" userId="f584fa4f-1e60-4b3e-b17d-cd1d21848de3" providerId="ADAL" clId="{AFC4665F-3724-4AB7-8332-C1FFBEB24489}" dt="2025-05-15T07:37:22.790" v="202" actId="478"/>
          <ac:picMkLst>
            <pc:docMk/>
            <pc:sldMk cId="2021514006" sldId="340"/>
            <ac:picMk id="4" creationId="{9F3098D8-EDA1-3D88-3FC9-D9FAD8BDCB1C}"/>
          </ac:picMkLst>
        </pc:picChg>
        <pc:picChg chg="add mod">
          <ac:chgData name="Douglas, Eva" userId="f584fa4f-1e60-4b3e-b17d-cd1d21848de3" providerId="ADAL" clId="{AFC4665F-3724-4AB7-8332-C1FFBEB24489}" dt="2025-05-15T07:37:23.577" v="203"/>
          <ac:picMkLst>
            <pc:docMk/>
            <pc:sldMk cId="2021514006" sldId="340"/>
            <ac:picMk id="5" creationId="{1B9808F4-A5C5-1C98-8830-063886A2C906}"/>
          </ac:picMkLst>
        </pc:picChg>
      </pc:sldChg>
      <pc:sldChg chg="addSp delSp modSp add mod">
        <pc:chgData name="Douglas, Eva" userId="f584fa4f-1e60-4b3e-b17d-cd1d21848de3" providerId="ADAL" clId="{AFC4665F-3724-4AB7-8332-C1FFBEB24489}" dt="2025-05-15T07:37:27.649" v="205"/>
        <pc:sldMkLst>
          <pc:docMk/>
          <pc:sldMk cId="3833231883" sldId="347"/>
        </pc:sldMkLst>
        <pc:spChg chg="mod">
          <ac:chgData name="Douglas, Eva" userId="f584fa4f-1e60-4b3e-b17d-cd1d21848de3" providerId="ADAL" clId="{AFC4665F-3724-4AB7-8332-C1FFBEB24489}" dt="2025-05-14T13:25:47.527" v="175" actId="27636"/>
          <ac:spMkLst>
            <pc:docMk/>
            <pc:sldMk cId="3833231883" sldId="347"/>
            <ac:spMk id="3" creationId="{41596AA0-C404-DC76-DE04-C7DE5EA6BB36}"/>
          </ac:spMkLst>
        </pc:spChg>
        <pc:picChg chg="del">
          <ac:chgData name="Douglas, Eva" userId="f584fa4f-1e60-4b3e-b17d-cd1d21848de3" providerId="ADAL" clId="{AFC4665F-3724-4AB7-8332-C1FFBEB24489}" dt="2025-05-15T07:37:26.451" v="204" actId="478"/>
          <ac:picMkLst>
            <pc:docMk/>
            <pc:sldMk cId="3833231883" sldId="347"/>
            <ac:picMk id="4" creationId="{19D9451E-D2F5-BC63-B2FB-F13D8261A818}"/>
          </ac:picMkLst>
        </pc:picChg>
        <pc:picChg chg="add mod">
          <ac:chgData name="Douglas, Eva" userId="f584fa4f-1e60-4b3e-b17d-cd1d21848de3" providerId="ADAL" clId="{AFC4665F-3724-4AB7-8332-C1FFBEB24489}" dt="2025-05-15T07:37:27.649" v="205"/>
          <ac:picMkLst>
            <pc:docMk/>
            <pc:sldMk cId="3833231883" sldId="347"/>
            <ac:picMk id="5" creationId="{63AC8B94-F116-A964-F615-3363FA663603}"/>
          </ac:picMkLst>
        </pc:picChg>
      </pc:sldChg>
      <pc:sldChg chg="addSp delSp modSp add mod">
        <pc:chgData name="Douglas, Eva" userId="f584fa4f-1e60-4b3e-b17d-cd1d21848de3" providerId="ADAL" clId="{AFC4665F-3724-4AB7-8332-C1FFBEB24489}" dt="2025-05-15T07:37:16.260" v="201"/>
        <pc:sldMkLst>
          <pc:docMk/>
          <pc:sldMk cId="2625533367" sldId="349"/>
        </pc:sldMkLst>
        <pc:spChg chg="mod">
          <ac:chgData name="Douglas, Eva" userId="f584fa4f-1e60-4b3e-b17d-cd1d21848de3" providerId="ADAL" clId="{AFC4665F-3724-4AB7-8332-C1FFBEB24489}" dt="2025-05-14T13:29:17.527" v="184" actId="1076"/>
          <ac:spMkLst>
            <pc:docMk/>
            <pc:sldMk cId="2625533367" sldId="349"/>
            <ac:spMk id="3" creationId="{41596AA0-C404-DC76-DE04-C7DE5EA6BB36}"/>
          </ac:spMkLst>
        </pc:spChg>
        <pc:picChg chg="del">
          <ac:chgData name="Douglas, Eva" userId="f584fa4f-1e60-4b3e-b17d-cd1d21848de3" providerId="ADAL" clId="{AFC4665F-3724-4AB7-8332-C1FFBEB24489}" dt="2025-05-15T07:37:15.099" v="200" actId="478"/>
          <ac:picMkLst>
            <pc:docMk/>
            <pc:sldMk cId="2625533367" sldId="349"/>
            <ac:picMk id="4" creationId="{C3F2020D-5F25-DEB8-B1E3-8EB3E8D2F5F4}"/>
          </ac:picMkLst>
        </pc:picChg>
        <pc:picChg chg="add mod">
          <ac:chgData name="Douglas, Eva" userId="f584fa4f-1e60-4b3e-b17d-cd1d21848de3" providerId="ADAL" clId="{AFC4665F-3724-4AB7-8332-C1FFBEB24489}" dt="2025-05-15T07:37:16.260" v="201"/>
          <ac:picMkLst>
            <pc:docMk/>
            <pc:sldMk cId="2625533367" sldId="349"/>
            <ac:picMk id="5" creationId="{A7A24636-F2AF-FCD3-177E-93AE86626952}"/>
          </ac:picMkLst>
        </pc:picChg>
      </pc:sldChg>
      <pc:sldChg chg="addSp delSp modSp new mod">
        <pc:chgData name="Douglas, Eva" userId="f584fa4f-1e60-4b3e-b17d-cd1d21848de3" providerId="ADAL" clId="{AFC4665F-3724-4AB7-8332-C1FFBEB24489}" dt="2025-05-15T07:36:51.380" v="193"/>
        <pc:sldMkLst>
          <pc:docMk/>
          <pc:sldMk cId="2548836541" sldId="350"/>
        </pc:sldMkLst>
        <pc:spChg chg="del">
          <ac:chgData name="Douglas, Eva" userId="f584fa4f-1e60-4b3e-b17d-cd1d21848de3" providerId="ADAL" clId="{AFC4665F-3724-4AB7-8332-C1FFBEB24489}" dt="2025-05-15T07:36:24.520" v="187" actId="22"/>
          <ac:spMkLst>
            <pc:docMk/>
            <pc:sldMk cId="2548836541" sldId="350"/>
            <ac:spMk id="3" creationId="{8E470B8F-91E7-1D22-6872-31D7DFC40C68}"/>
          </ac:spMkLst>
        </pc:spChg>
        <pc:picChg chg="add mod ord">
          <ac:chgData name="Douglas, Eva" userId="f584fa4f-1e60-4b3e-b17d-cd1d21848de3" providerId="ADAL" clId="{AFC4665F-3724-4AB7-8332-C1FFBEB24489}" dt="2025-05-15T07:36:31.693" v="189" actId="1076"/>
          <ac:picMkLst>
            <pc:docMk/>
            <pc:sldMk cId="2548836541" sldId="350"/>
            <ac:picMk id="5" creationId="{B2BA8387-E5BF-A10D-EFC5-9A618B61D8DC}"/>
          </ac:picMkLst>
        </pc:picChg>
        <pc:picChg chg="add mod">
          <ac:chgData name="Douglas, Eva" userId="f584fa4f-1e60-4b3e-b17d-cd1d21848de3" providerId="ADAL" clId="{AFC4665F-3724-4AB7-8332-C1FFBEB24489}" dt="2025-05-15T07:36:51.380" v="193"/>
          <ac:picMkLst>
            <pc:docMk/>
            <pc:sldMk cId="2548836541" sldId="350"/>
            <ac:picMk id="6" creationId="{B244D1A8-9AE0-A201-3807-6BEA6A6E8A12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4FD301-BAC7-44E8-9634-13322BD4A59A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4A90493-8AB9-464C-B072-8E227B67C3CB}">
      <dgm:prSet/>
      <dgm:spPr/>
      <dgm:t>
        <a:bodyPr/>
        <a:lstStyle/>
        <a:p>
          <a:r>
            <a:rPr lang="nl-NL" dirty="0"/>
            <a:t>Bewustwording vergroten onder collega’s over online criminaliteit </a:t>
          </a:r>
          <a:endParaRPr lang="en-US" dirty="0"/>
        </a:p>
      </dgm:t>
    </dgm:pt>
    <dgm:pt modelId="{337B9444-A486-4D1A-9656-B2965E8C148F}" type="parTrans" cxnId="{45A4FA8A-1678-425B-AC92-150D487B279D}">
      <dgm:prSet/>
      <dgm:spPr/>
      <dgm:t>
        <a:bodyPr/>
        <a:lstStyle/>
        <a:p>
          <a:endParaRPr lang="en-US"/>
        </a:p>
      </dgm:t>
    </dgm:pt>
    <dgm:pt modelId="{A08481AC-B45A-4943-B298-3F7EF9EC8BF9}" type="sibTrans" cxnId="{45A4FA8A-1678-425B-AC92-150D487B279D}">
      <dgm:prSet/>
      <dgm:spPr/>
      <dgm:t>
        <a:bodyPr/>
        <a:lstStyle/>
        <a:p>
          <a:endParaRPr lang="en-US"/>
        </a:p>
      </dgm:t>
    </dgm:pt>
    <dgm:pt modelId="{1B055105-BE53-4DB0-AA95-6E945E23F40E}">
      <dgm:prSet/>
      <dgm:spPr/>
      <dgm:t>
        <a:bodyPr/>
        <a:lstStyle/>
        <a:p>
          <a:r>
            <a:rPr lang="nl-NL" dirty="0"/>
            <a:t>Het onderwerp bespreken en vertalen naar de werkzaamheden</a:t>
          </a:r>
        </a:p>
        <a:p>
          <a:r>
            <a:rPr lang="nl-NL" dirty="0"/>
            <a:t>en uiteindelijk integreren in het veiligheidsbeleid.</a:t>
          </a:r>
          <a:endParaRPr lang="en-US" dirty="0"/>
        </a:p>
      </dgm:t>
    </dgm:pt>
    <dgm:pt modelId="{F02C2A3C-0262-4D3E-B22C-B71CC52E1AB0}" type="parTrans" cxnId="{4E80FA72-BFDD-47E1-B37B-6A500F40CA55}">
      <dgm:prSet/>
      <dgm:spPr/>
      <dgm:t>
        <a:bodyPr/>
        <a:lstStyle/>
        <a:p>
          <a:endParaRPr lang="en-US"/>
        </a:p>
      </dgm:t>
    </dgm:pt>
    <dgm:pt modelId="{9530B829-9E70-4EE1-92E7-0199B9ACC359}" type="sibTrans" cxnId="{4E80FA72-BFDD-47E1-B37B-6A500F40CA55}">
      <dgm:prSet/>
      <dgm:spPr/>
      <dgm:t>
        <a:bodyPr/>
        <a:lstStyle/>
        <a:p>
          <a:endParaRPr lang="en-US"/>
        </a:p>
      </dgm:t>
    </dgm:pt>
    <dgm:pt modelId="{E9A833E8-7E43-4EEB-AE65-73558BF4DA99}">
      <dgm:prSet/>
      <dgm:spPr/>
      <dgm:t>
        <a:bodyPr/>
        <a:lstStyle/>
        <a:p>
          <a:r>
            <a:rPr lang="nl-NL"/>
            <a:t>Collega’s enthousiasmeren om zich aan te melden voor een werkgroep die zich bezighoudt met het digitaal weerbaar maken van burgers.</a:t>
          </a:r>
          <a:endParaRPr lang="en-US"/>
        </a:p>
      </dgm:t>
    </dgm:pt>
    <dgm:pt modelId="{AA084A12-4418-4CE7-B0D3-FB2AD405DCFD}" type="parTrans" cxnId="{C85274A0-8C73-45B7-9F02-C558DE7FA6B6}">
      <dgm:prSet/>
      <dgm:spPr/>
      <dgm:t>
        <a:bodyPr/>
        <a:lstStyle/>
        <a:p>
          <a:endParaRPr lang="en-US"/>
        </a:p>
      </dgm:t>
    </dgm:pt>
    <dgm:pt modelId="{B47A7299-D259-4A71-ABBA-CB2F8705E8BE}" type="sibTrans" cxnId="{C85274A0-8C73-45B7-9F02-C558DE7FA6B6}">
      <dgm:prSet/>
      <dgm:spPr/>
      <dgm:t>
        <a:bodyPr/>
        <a:lstStyle/>
        <a:p>
          <a:endParaRPr lang="en-US"/>
        </a:p>
      </dgm:t>
    </dgm:pt>
    <dgm:pt modelId="{C00592C8-E9C5-49C6-B6A0-861C07C348C0}" type="pres">
      <dgm:prSet presAssocID="{AA4FD301-BAC7-44E8-9634-13322BD4A59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CE021B2-E8A9-44E2-8825-6EF1ACE6DFC5}" type="pres">
      <dgm:prSet presAssocID="{44A90493-8AB9-464C-B072-8E227B67C3CB}" presName="hierRoot1" presStyleCnt="0"/>
      <dgm:spPr/>
    </dgm:pt>
    <dgm:pt modelId="{6F14CE74-6E75-4DA9-9EDF-21F875565B3F}" type="pres">
      <dgm:prSet presAssocID="{44A90493-8AB9-464C-B072-8E227B67C3CB}" presName="composite" presStyleCnt="0"/>
      <dgm:spPr/>
    </dgm:pt>
    <dgm:pt modelId="{9424D726-ACFD-40D4-A43B-4AF2851CF04E}" type="pres">
      <dgm:prSet presAssocID="{44A90493-8AB9-464C-B072-8E227B67C3CB}" presName="background" presStyleLbl="node0" presStyleIdx="0" presStyleCnt="3"/>
      <dgm:spPr/>
    </dgm:pt>
    <dgm:pt modelId="{195F1FC6-2FC7-440E-A0EE-5B7C7420AD47}" type="pres">
      <dgm:prSet presAssocID="{44A90493-8AB9-464C-B072-8E227B67C3CB}" presName="text" presStyleLbl="fgAcc0" presStyleIdx="0" presStyleCnt="3">
        <dgm:presLayoutVars>
          <dgm:chPref val="3"/>
        </dgm:presLayoutVars>
      </dgm:prSet>
      <dgm:spPr/>
    </dgm:pt>
    <dgm:pt modelId="{79C1F60E-621C-45D4-BE19-C34FC63DA042}" type="pres">
      <dgm:prSet presAssocID="{44A90493-8AB9-464C-B072-8E227B67C3CB}" presName="hierChild2" presStyleCnt="0"/>
      <dgm:spPr/>
    </dgm:pt>
    <dgm:pt modelId="{3A390D63-5EC2-4059-AC7A-032078A06EE5}" type="pres">
      <dgm:prSet presAssocID="{1B055105-BE53-4DB0-AA95-6E945E23F40E}" presName="hierRoot1" presStyleCnt="0"/>
      <dgm:spPr/>
    </dgm:pt>
    <dgm:pt modelId="{1FF0D844-FAC8-4AD4-83F7-E8D4E62AF632}" type="pres">
      <dgm:prSet presAssocID="{1B055105-BE53-4DB0-AA95-6E945E23F40E}" presName="composite" presStyleCnt="0"/>
      <dgm:spPr/>
    </dgm:pt>
    <dgm:pt modelId="{15570BEB-0434-4700-A67C-4D9BF64B6E6E}" type="pres">
      <dgm:prSet presAssocID="{1B055105-BE53-4DB0-AA95-6E945E23F40E}" presName="background" presStyleLbl="node0" presStyleIdx="1" presStyleCnt="3"/>
      <dgm:spPr/>
    </dgm:pt>
    <dgm:pt modelId="{B8B914B5-8EC6-4FE6-9024-678741486A33}" type="pres">
      <dgm:prSet presAssocID="{1B055105-BE53-4DB0-AA95-6E945E23F40E}" presName="text" presStyleLbl="fgAcc0" presStyleIdx="1" presStyleCnt="3">
        <dgm:presLayoutVars>
          <dgm:chPref val="3"/>
        </dgm:presLayoutVars>
      </dgm:prSet>
      <dgm:spPr/>
    </dgm:pt>
    <dgm:pt modelId="{A2896C4D-A140-434B-B791-2547B4C287F1}" type="pres">
      <dgm:prSet presAssocID="{1B055105-BE53-4DB0-AA95-6E945E23F40E}" presName="hierChild2" presStyleCnt="0"/>
      <dgm:spPr/>
    </dgm:pt>
    <dgm:pt modelId="{6B5612ED-CF17-454B-9F5D-BDFB1E03E096}" type="pres">
      <dgm:prSet presAssocID="{E9A833E8-7E43-4EEB-AE65-73558BF4DA99}" presName="hierRoot1" presStyleCnt="0"/>
      <dgm:spPr/>
    </dgm:pt>
    <dgm:pt modelId="{7142D632-0FC2-419B-92DD-30D17A9FF867}" type="pres">
      <dgm:prSet presAssocID="{E9A833E8-7E43-4EEB-AE65-73558BF4DA99}" presName="composite" presStyleCnt="0"/>
      <dgm:spPr/>
    </dgm:pt>
    <dgm:pt modelId="{9A69DCD9-30FC-4D8C-BB07-E0424B82C4D6}" type="pres">
      <dgm:prSet presAssocID="{E9A833E8-7E43-4EEB-AE65-73558BF4DA99}" presName="background" presStyleLbl="node0" presStyleIdx="2" presStyleCnt="3"/>
      <dgm:spPr/>
    </dgm:pt>
    <dgm:pt modelId="{97954555-FCBC-4F16-98BE-9F933952F835}" type="pres">
      <dgm:prSet presAssocID="{E9A833E8-7E43-4EEB-AE65-73558BF4DA99}" presName="text" presStyleLbl="fgAcc0" presStyleIdx="2" presStyleCnt="3">
        <dgm:presLayoutVars>
          <dgm:chPref val="3"/>
        </dgm:presLayoutVars>
      </dgm:prSet>
      <dgm:spPr/>
    </dgm:pt>
    <dgm:pt modelId="{28DCB2A6-154C-483F-9E81-91FFCCA37776}" type="pres">
      <dgm:prSet presAssocID="{E9A833E8-7E43-4EEB-AE65-73558BF4DA99}" presName="hierChild2" presStyleCnt="0"/>
      <dgm:spPr/>
    </dgm:pt>
  </dgm:ptLst>
  <dgm:cxnLst>
    <dgm:cxn modelId="{4A50D600-3DEC-4656-A249-5D6012312AB9}" type="presOf" srcId="{1B055105-BE53-4DB0-AA95-6E945E23F40E}" destId="{B8B914B5-8EC6-4FE6-9024-678741486A33}" srcOrd="0" destOrd="0" presId="urn:microsoft.com/office/officeart/2005/8/layout/hierarchy1"/>
    <dgm:cxn modelId="{4E80FA72-BFDD-47E1-B37B-6A500F40CA55}" srcId="{AA4FD301-BAC7-44E8-9634-13322BD4A59A}" destId="{1B055105-BE53-4DB0-AA95-6E945E23F40E}" srcOrd="1" destOrd="0" parTransId="{F02C2A3C-0262-4D3E-B22C-B71CC52E1AB0}" sibTransId="{9530B829-9E70-4EE1-92E7-0199B9ACC359}"/>
    <dgm:cxn modelId="{45A4FA8A-1678-425B-AC92-150D487B279D}" srcId="{AA4FD301-BAC7-44E8-9634-13322BD4A59A}" destId="{44A90493-8AB9-464C-B072-8E227B67C3CB}" srcOrd="0" destOrd="0" parTransId="{337B9444-A486-4D1A-9656-B2965E8C148F}" sibTransId="{A08481AC-B45A-4943-B298-3F7EF9EC8BF9}"/>
    <dgm:cxn modelId="{C85274A0-8C73-45B7-9F02-C558DE7FA6B6}" srcId="{AA4FD301-BAC7-44E8-9634-13322BD4A59A}" destId="{E9A833E8-7E43-4EEB-AE65-73558BF4DA99}" srcOrd="2" destOrd="0" parTransId="{AA084A12-4418-4CE7-B0D3-FB2AD405DCFD}" sibTransId="{B47A7299-D259-4A71-ABBA-CB2F8705E8BE}"/>
    <dgm:cxn modelId="{03C083B2-0109-40F6-97F1-E06599869B02}" type="presOf" srcId="{44A90493-8AB9-464C-B072-8E227B67C3CB}" destId="{195F1FC6-2FC7-440E-A0EE-5B7C7420AD47}" srcOrd="0" destOrd="0" presId="urn:microsoft.com/office/officeart/2005/8/layout/hierarchy1"/>
    <dgm:cxn modelId="{0CCCC7E3-EFD7-4B59-BF52-E44784915104}" type="presOf" srcId="{AA4FD301-BAC7-44E8-9634-13322BD4A59A}" destId="{C00592C8-E9C5-49C6-B6A0-861C07C348C0}" srcOrd="0" destOrd="0" presId="urn:microsoft.com/office/officeart/2005/8/layout/hierarchy1"/>
    <dgm:cxn modelId="{4B9986F2-B2C3-4A5C-8FCB-19FD496FD308}" type="presOf" srcId="{E9A833E8-7E43-4EEB-AE65-73558BF4DA99}" destId="{97954555-FCBC-4F16-98BE-9F933952F835}" srcOrd="0" destOrd="0" presId="urn:microsoft.com/office/officeart/2005/8/layout/hierarchy1"/>
    <dgm:cxn modelId="{5C814456-E5B8-4362-9AA6-08DC4401231D}" type="presParOf" srcId="{C00592C8-E9C5-49C6-B6A0-861C07C348C0}" destId="{FCE021B2-E8A9-44E2-8825-6EF1ACE6DFC5}" srcOrd="0" destOrd="0" presId="urn:microsoft.com/office/officeart/2005/8/layout/hierarchy1"/>
    <dgm:cxn modelId="{132681A4-FE29-413F-9062-0151C0DCBFFE}" type="presParOf" srcId="{FCE021B2-E8A9-44E2-8825-6EF1ACE6DFC5}" destId="{6F14CE74-6E75-4DA9-9EDF-21F875565B3F}" srcOrd="0" destOrd="0" presId="urn:microsoft.com/office/officeart/2005/8/layout/hierarchy1"/>
    <dgm:cxn modelId="{CA4CCC2B-B263-48B2-B454-B0FAC2FF7307}" type="presParOf" srcId="{6F14CE74-6E75-4DA9-9EDF-21F875565B3F}" destId="{9424D726-ACFD-40D4-A43B-4AF2851CF04E}" srcOrd="0" destOrd="0" presId="urn:microsoft.com/office/officeart/2005/8/layout/hierarchy1"/>
    <dgm:cxn modelId="{B9775DF4-B586-4AAB-984B-DE2CBB311AEF}" type="presParOf" srcId="{6F14CE74-6E75-4DA9-9EDF-21F875565B3F}" destId="{195F1FC6-2FC7-440E-A0EE-5B7C7420AD47}" srcOrd="1" destOrd="0" presId="urn:microsoft.com/office/officeart/2005/8/layout/hierarchy1"/>
    <dgm:cxn modelId="{8803DEF4-89EE-420F-ADF1-95EBD2226E44}" type="presParOf" srcId="{FCE021B2-E8A9-44E2-8825-6EF1ACE6DFC5}" destId="{79C1F60E-621C-45D4-BE19-C34FC63DA042}" srcOrd="1" destOrd="0" presId="urn:microsoft.com/office/officeart/2005/8/layout/hierarchy1"/>
    <dgm:cxn modelId="{E5F3C97C-B4AE-40DD-B2A5-13A6D9C453D9}" type="presParOf" srcId="{C00592C8-E9C5-49C6-B6A0-861C07C348C0}" destId="{3A390D63-5EC2-4059-AC7A-032078A06EE5}" srcOrd="1" destOrd="0" presId="urn:microsoft.com/office/officeart/2005/8/layout/hierarchy1"/>
    <dgm:cxn modelId="{B91F659D-1383-416B-8824-A6C96DBFA74F}" type="presParOf" srcId="{3A390D63-5EC2-4059-AC7A-032078A06EE5}" destId="{1FF0D844-FAC8-4AD4-83F7-E8D4E62AF632}" srcOrd="0" destOrd="0" presId="urn:microsoft.com/office/officeart/2005/8/layout/hierarchy1"/>
    <dgm:cxn modelId="{AC881B4C-23CB-4353-B76A-B6363F2DA196}" type="presParOf" srcId="{1FF0D844-FAC8-4AD4-83F7-E8D4E62AF632}" destId="{15570BEB-0434-4700-A67C-4D9BF64B6E6E}" srcOrd="0" destOrd="0" presId="urn:microsoft.com/office/officeart/2005/8/layout/hierarchy1"/>
    <dgm:cxn modelId="{9E1D1A69-137D-4540-892F-FE54B8E0821F}" type="presParOf" srcId="{1FF0D844-FAC8-4AD4-83F7-E8D4E62AF632}" destId="{B8B914B5-8EC6-4FE6-9024-678741486A33}" srcOrd="1" destOrd="0" presId="urn:microsoft.com/office/officeart/2005/8/layout/hierarchy1"/>
    <dgm:cxn modelId="{7A21DA2D-80D3-456B-A05C-B527F8233645}" type="presParOf" srcId="{3A390D63-5EC2-4059-AC7A-032078A06EE5}" destId="{A2896C4D-A140-434B-B791-2547B4C287F1}" srcOrd="1" destOrd="0" presId="urn:microsoft.com/office/officeart/2005/8/layout/hierarchy1"/>
    <dgm:cxn modelId="{D5CEC349-9262-4C50-864B-4BD9558C1A3D}" type="presParOf" srcId="{C00592C8-E9C5-49C6-B6A0-861C07C348C0}" destId="{6B5612ED-CF17-454B-9F5D-BDFB1E03E096}" srcOrd="2" destOrd="0" presId="urn:microsoft.com/office/officeart/2005/8/layout/hierarchy1"/>
    <dgm:cxn modelId="{1E0B4321-C394-4CF7-8494-2242DE11C970}" type="presParOf" srcId="{6B5612ED-CF17-454B-9F5D-BDFB1E03E096}" destId="{7142D632-0FC2-419B-92DD-30D17A9FF867}" srcOrd="0" destOrd="0" presId="urn:microsoft.com/office/officeart/2005/8/layout/hierarchy1"/>
    <dgm:cxn modelId="{4BF73170-8DB2-428B-BE72-91D46556DB29}" type="presParOf" srcId="{7142D632-0FC2-419B-92DD-30D17A9FF867}" destId="{9A69DCD9-30FC-4D8C-BB07-E0424B82C4D6}" srcOrd="0" destOrd="0" presId="urn:microsoft.com/office/officeart/2005/8/layout/hierarchy1"/>
    <dgm:cxn modelId="{19A919F6-31EF-43F9-9F86-F918968E2341}" type="presParOf" srcId="{7142D632-0FC2-419B-92DD-30D17A9FF867}" destId="{97954555-FCBC-4F16-98BE-9F933952F835}" srcOrd="1" destOrd="0" presId="urn:microsoft.com/office/officeart/2005/8/layout/hierarchy1"/>
    <dgm:cxn modelId="{0AD479F0-E41A-46A5-A40B-8536159D7588}" type="presParOf" srcId="{6B5612ED-CF17-454B-9F5D-BDFB1E03E096}" destId="{28DCB2A6-154C-483F-9E81-91FFCCA3777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24D726-ACFD-40D4-A43B-4AF2851CF04E}">
      <dsp:nvSpPr>
        <dsp:cNvPr id="0" name=""/>
        <dsp:cNvSpPr/>
      </dsp:nvSpPr>
      <dsp:spPr>
        <a:xfrm>
          <a:off x="0" y="735243"/>
          <a:ext cx="3063073" cy="19450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5F1FC6-2FC7-440E-A0EE-5B7C7420AD47}">
      <dsp:nvSpPr>
        <dsp:cNvPr id="0" name=""/>
        <dsp:cNvSpPr/>
      </dsp:nvSpPr>
      <dsp:spPr>
        <a:xfrm>
          <a:off x="340341" y="1058567"/>
          <a:ext cx="3063073" cy="19450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Bewustwording vergroten onder collega’s over online criminaliteit </a:t>
          </a:r>
          <a:endParaRPr lang="en-US" sz="1800" kern="1200" dirty="0"/>
        </a:p>
      </dsp:txBody>
      <dsp:txXfrm>
        <a:off x="397310" y="1115536"/>
        <a:ext cx="2949135" cy="1831113"/>
      </dsp:txXfrm>
    </dsp:sp>
    <dsp:sp modelId="{15570BEB-0434-4700-A67C-4D9BF64B6E6E}">
      <dsp:nvSpPr>
        <dsp:cNvPr id="0" name=""/>
        <dsp:cNvSpPr/>
      </dsp:nvSpPr>
      <dsp:spPr>
        <a:xfrm>
          <a:off x="3743756" y="735243"/>
          <a:ext cx="3063073" cy="19450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B914B5-8EC6-4FE6-9024-678741486A33}">
      <dsp:nvSpPr>
        <dsp:cNvPr id="0" name=""/>
        <dsp:cNvSpPr/>
      </dsp:nvSpPr>
      <dsp:spPr>
        <a:xfrm>
          <a:off x="4084098" y="1058567"/>
          <a:ext cx="3063073" cy="19450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Het onderwerp bespreken en vertalen naar de werkzaamheden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en uiteindelijk integreren in het veiligheidsbeleid.</a:t>
          </a:r>
          <a:endParaRPr lang="en-US" sz="1800" kern="1200" dirty="0"/>
        </a:p>
      </dsp:txBody>
      <dsp:txXfrm>
        <a:off x="4141067" y="1115536"/>
        <a:ext cx="2949135" cy="1831113"/>
      </dsp:txXfrm>
    </dsp:sp>
    <dsp:sp modelId="{9A69DCD9-30FC-4D8C-BB07-E0424B82C4D6}">
      <dsp:nvSpPr>
        <dsp:cNvPr id="0" name=""/>
        <dsp:cNvSpPr/>
      </dsp:nvSpPr>
      <dsp:spPr>
        <a:xfrm>
          <a:off x="7487513" y="735243"/>
          <a:ext cx="3063073" cy="19450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954555-FCBC-4F16-98BE-9F933952F835}">
      <dsp:nvSpPr>
        <dsp:cNvPr id="0" name=""/>
        <dsp:cNvSpPr/>
      </dsp:nvSpPr>
      <dsp:spPr>
        <a:xfrm>
          <a:off x="7827855" y="1058567"/>
          <a:ext cx="3063073" cy="19450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/>
            <a:t>Collega’s enthousiasmeren om zich aan te melden voor een werkgroep die zich bezighoudt met het digitaal weerbaar maken van burgers.</a:t>
          </a:r>
          <a:endParaRPr lang="en-US" sz="1800" kern="1200"/>
        </a:p>
      </dsp:txBody>
      <dsp:txXfrm>
        <a:off x="7884824" y="1115536"/>
        <a:ext cx="2949135" cy="18311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599"/>
            <a:ext cx="6675120" cy="2951825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84879"/>
            <a:ext cx="667512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479B-705B-4489-957E-7E8A228BDFA0}" type="datetime1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703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F774-3FA6-43B8-9241-99959C8FD463}" type="datetime1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417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1BB59B6-79B9-97F5-AC3B-DF65899D39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91366"/>
            <a:ext cx="9214884" cy="315997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4452-5DCC-4FE2-A5C9-8A5EF6714D65}" type="datetime1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05EAE5-4812-F718-6D75-962788418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6281" y="4715234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1971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928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9ABC2-0180-4F3A-A895-A85BC724D472}" type="datetime1">
              <a:rPr lang="en-US" smtClean="0"/>
              <a:t>5/14/2025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007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599"/>
            <a:ext cx="10890929" cy="939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79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79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928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928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EA9BA-4E8F-439E-BEA4-91FBA01E3F5F}" type="datetime1">
              <a:rPr lang="en-US" smtClean="0"/>
              <a:t>5/14/2025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3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BF18-0007-481C-AA29-413124BC3EE7}" type="datetime1">
              <a:rPr lang="en-US" smtClean="0"/>
              <a:t>5/14/2025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856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49F9F0F-FB8C-5565-247C-BDCC156B5C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E9870-3748-43AD-B547-02A075CB4A1D}" type="datetime1">
              <a:rPr lang="en-US" smtClean="0"/>
              <a:t>5/14/2025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814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519" y="1031001"/>
            <a:ext cx="6594490" cy="51663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8"/>
            <a:ext cx="3859397" cy="32268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7897-33C5-4F1A-9307-D068E37F3DC7}" type="datetime1">
              <a:rPr lang="en-US" smtClean="0"/>
              <a:t>5/14/2025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381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37760" y="1033271"/>
            <a:ext cx="6592824" cy="5166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7"/>
            <a:ext cx="3859397" cy="32268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71BA-CC09-47C8-A6DF-F5C5CB59CEEC}" type="datetime1">
              <a:rPr lang="en-US" smtClean="0"/>
              <a:t>5/14/2025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B66AD-7C08-490A-ADA4-B47E10FB2407}" type="datetime1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643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CB3635-47E1-90D8-B693-DA85A66B38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09219" y="640079"/>
            <a:ext cx="1811773" cy="55368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640080"/>
            <a:ext cx="8412422" cy="55368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5027-4255-49E7-9841-CD21BCC99996}" type="datetime1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30604F-219C-2DEE-830E-27274CC2F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10872154" y="119243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3485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633472"/>
            <a:ext cx="10890928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DA38F49-B3E2-4BF0-BEC7-C30D34ABBB8D}" type="datetime1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6389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2" r:id="rId6"/>
    <p:sldLayoutId id="2147483698" r:id="rId7"/>
    <p:sldLayoutId id="2147483699" r:id="rId8"/>
    <p:sldLayoutId id="2147483700" r:id="rId9"/>
    <p:sldLayoutId id="2147483701" r:id="rId10"/>
    <p:sldLayoutId id="214748370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sv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C1DB42-99B3-AFE3-5434-F2D6926609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89" r="9911"/>
          <a:stretch/>
        </p:blipFill>
        <p:spPr>
          <a:xfrm>
            <a:off x="20" y="10"/>
            <a:ext cx="5283180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69492E5-8B5C-27AA-FB8C-856F8A856F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3199" y="1032764"/>
            <a:ext cx="6712745" cy="3224045"/>
          </a:xfrm>
        </p:spPr>
        <p:txBody>
          <a:bodyPr anchor="b">
            <a:normAutofit/>
          </a:bodyPr>
          <a:lstStyle/>
          <a:p>
            <a:r>
              <a:rPr lang="nl-NL" sz="5800" dirty="0" err="1"/>
              <a:t>Domeinoverstijgend</a:t>
            </a:r>
            <a:r>
              <a:rPr lang="nl-NL" sz="5800" dirty="0"/>
              <a:t> werken op digitale veiligheid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7A8AC1D-9F9F-5063-827B-2A3C220B97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09920" y="5156958"/>
            <a:ext cx="4308672" cy="1172408"/>
          </a:xfrm>
        </p:spPr>
        <p:txBody>
          <a:bodyPr anchor="t">
            <a:normAutofit/>
          </a:bodyPr>
          <a:lstStyle/>
          <a:p>
            <a:r>
              <a:rPr lang="nl-NL" dirty="0"/>
              <a:t>Het opzetten van een intern netwerk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CA391F1-4B2C-521B-F6A5-52C74B303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675848" y="4711579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>
            <a:extLst>
              <a:ext uri="{FF2B5EF4-FFF2-40B4-BE49-F238E27FC236}">
                <a16:creationId xmlns:a16="http://schemas.microsoft.com/office/drawing/2014/main" id="{9D2CBE02-7FFC-8D23-3F8D-0C0344C42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2218" y="6255524"/>
            <a:ext cx="2123727" cy="60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962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>
            <a:extLst>
              <a:ext uri="{FF2B5EF4-FFF2-40B4-BE49-F238E27FC236}">
                <a16:creationId xmlns:a16="http://schemas.microsoft.com/office/drawing/2014/main" id="{911126B1-C7BF-845A-643E-E692AA2BF8F6}"/>
              </a:ext>
            </a:extLst>
          </p:cNvPr>
          <p:cNvSpPr txBox="1"/>
          <p:nvPr/>
        </p:nvSpPr>
        <p:spPr>
          <a:xfrm>
            <a:off x="4655841" y="1838934"/>
            <a:ext cx="6012159" cy="455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dirty="0">
                <a:latin typeface="Century Gothic" panose="020B0502020202020204" pitchFamily="34" charset="0"/>
              </a:rPr>
              <a:t>Aanjager Digitale Weerbaarheid Noord-Nederland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50A027-5449-3367-965B-25A6D3E23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4273" y="6255524"/>
            <a:ext cx="2123727" cy="60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51C645ED-91CD-AFDA-4D84-9EFF15FB39F3}"/>
              </a:ext>
            </a:extLst>
          </p:cNvPr>
          <p:cNvSpPr txBox="1"/>
          <p:nvPr/>
        </p:nvSpPr>
        <p:spPr>
          <a:xfrm>
            <a:off x="1723918" y="4367657"/>
            <a:ext cx="2520280" cy="45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b="1" dirty="0">
                <a:latin typeface="Century Gothic" panose="020B0502020202020204" pitchFamily="34" charset="0"/>
              </a:rPr>
              <a:t>Eva Douglas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4451D711-2DFF-7A76-DCF4-8456D6591855}"/>
              </a:ext>
            </a:extLst>
          </p:cNvPr>
          <p:cNvSpPr txBox="1"/>
          <p:nvPr/>
        </p:nvSpPr>
        <p:spPr>
          <a:xfrm>
            <a:off x="4337452" y="3585692"/>
            <a:ext cx="6330548" cy="2532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dirty="0">
                <a:latin typeface="Century Gothic" panose="020B0502020202020204" pitchFamily="34" charset="0"/>
              </a:rPr>
              <a:t>MA International Relations</a:t>
            </a:r>
          </a:p>
          <a:p>
            <a:pPr algn="ctr">
              <a:lnSpc>
                <a:spcPct val="150000"/>
              </a:lnSpc>
            </a:pPr>
            <a:endParaRPr lang="nl-NL" dirty="0">
              <a:latin typeface="Century Gothic" panose="020B0502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nl-NL" dirty="0" err="1">
                <a:latin typeface="Century Gothic" panose="020B0502020202020204" pitchFamily="34" charset="0"/>
              </a:rPr>
              <a:t>All-round</a:t>
            </a:r>
            <a:r>
              <a:rPr lang="nl-NL" dirty="0">
                <a:latin typeface="Century Gothic" panose="020B0502020202020204" pitchFamily="34" charset="0"/>
              </a:rPr>
              <a:t> projectondersteuner gemeente Assen</a:t>
            </a:r>
          </a:p>
          <a:p>
            <a:pPr algn="ctr">
              <a:lnSpc>
                <a:spcPct val="150000"/>
              </a:lnSpc>
            </a:pPr>
            <a:endParaRPr lang="nl-NL" dirty="0">
              <a:latin typeface="Century Gothic" panose="020B0502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nl-NL" dirty="0" err="1">
                <a:latin typeface="Century Gothic" panose="020B0502020202020204" pitchFamily="34" charset="0"/>
              </a:rPr>
              <a:t>Beleidsstagaire</a:t>
            </a:r>
            <a:r>
              <a:rPr lang="nl-NL" dirty="0">
                <a:latin typeface="Century Gothic" panose="020B0502020202020204" pitchFamily="34" charset="0"/>
              </a:rPr>
              <a:t> Tweede Kamer</a:t>
            </a:r>
          </a:p>
          <a:p>
            <a:pPr algn="ctr">
              <a:lnSpc>
                <a:spcPct val="150000"/>
              </a:lnSpc>
            </a:pPr>
            <a:endParaRPr lang="nl-NL" dirty="0">
              <a:latin typeface="Century Gothic" panose="020B0502020202020204" pitchFamily="34" charset="0"/>
            </a:endParaRPr>
          </a:p>
        </p:txBody>
      </p:sp>
      <p:pic>
        <p:nvPicPr>
          <p:cNvPr id="5" name="Afbeelding 4" descr="Afbeelding met persoon, kleding, glimlach, Menselijk gezicht&#10;&#10;Door AI gegenereerde inhoud is mogelijk onjuist.">
            <a:extLst>
              <a:ext uri="{FF2B5EF4-FFF2-40B4-BE49-F238E27FC236}">
                <a16:creationId xmlns:a16="http://schemas.microsoft.com/office/drawing/2014/main" id="{46A6CDD2-1743-8A15-4F7F-1B2B83815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697"/>
          <a:stretch/>
        </p:blipFill>
        <p:spPr>
          <a:xfrm>
            <a:off x="1857748" y="1971028"/>
            <a:ext cx="2095863" cy="216554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681555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D3433ECA-4EC2-9540-266D-2CB1EAB2B354}"/>
              </a:ext>
            </a:extLst>
          </p:cNvPr>
          <p:cNvSpPr txBox="1"/>
          <p:nvPr/>
        </p:nvSpPr>
        <p:spPr>
          <a:xfrm>
            <a:off x="2473406" y="1551098"/>
            <a:ext cx="75512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dirty="0">
                <a:latin typeface="Century Gothic" panose="020B0502020202020204" pitchFamily="34" charset="0"/>
              </a:rPr>
              <a:t>Regionaal Bestuurlijk Politie Overleg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BDEC84A1-583B-A1E6-8C74-132DDC2C0F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2218" y="6255524"/>
            <a:ext cx="2123727" cy="60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phic 2" descr="Vergadering silhouet">
            <a:extLst>
              <a:ext uri="{FF2B5EF4-FFF2-40B4-BE49-F238E27FC236}">
                <a16:creationId xmlns:a16="http://schemas.microsoft.com/office/drawing/2014/main" id="{EA36C305-2194-5308-C34F-37BB39112E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10704" y="3930984"/>
            <a:ext cx="1876697" cy="1876697"/>
          </a:xfrm>
          <a:prstGeom prst="rect">
            <a:avLst/>
          </a:prstGeom>
        </p:spPr>
      </p:pic>
      <p:pic>
        <p:nvPicPr>
          <p:cNvPr id="6" name="Picture 27" descr="A picture containing text&#10;&#10;Description automatically generated">
            <a:extLst>
              <a:ext uri="{FF2B5EF4-FFF2-40B4-BE49-F238E27FC236}">
                <a16:creationId xmlns:a16="http://schemas.microsoft.com/office/drawing/2014/main" id="{64B81F1D-59E1-E681-A8B4-A7FFA4DD3BB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473" y="3736189"/>
            <a:ext cx="668058" cy="344735"/>
          </a:xfrm>
          <a:prstGeom prst="rect">
            <a:avLst/>
          </a:prstGeom>
        </p:spPr>
      </p:pic>
      <p:pic>
        <p:nvPicPr>
          <p:cNvPr id="7" name="Picture 33" descr="A picture containing text&#10;&#10;Description automatically generated">
            <a:extLst>
              <a:ext uri="{FF2B5EF4-FFF2-40B4-BE49-F238E27FC236}">
                <a16:creationId xmlns:a16="http://schemas.microsoft.com/office/drawing/2014/main" id="{968DC45C-C0F5-CD70-6590-33DDEA69EF2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9790" y="5864946"/>
            <a:ext cx="1136069" cy="230203"/>
          </a:xfrm>
          <a:prstGeom prst="rect">
            <a:avLst/>
          </a:prstGeom>
        </p:spPr>
      </p:pic>
      <p:pic>
        <p:nvPicPr>
          <p:cNvPr id="8" name="Picture 43" descr="Afbeelding met Lettertype, tekst, logo, Graphics&#10;&#10;Automatisch gegenereerde beschrijving">
            <a:extLst>
              <a:ext uri="{FF2B5EF4-FFF2-40B4-BE49-F238E27FC236}">
                <a16:creationId xmlns:a16="http://schemas.microsoft.com/office/drawing/2014/main" id="{BC770ED1-E78A-5F72-2867-FAC3ADC700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37823" y="5042295"/>
            <a:ext cx="1589552" cy="298690"/>
          </a:xfrm>
          <a:prstGeom prst="rect">
            <a:avLst/>
          </a:prstGeom>
        </p:spPr>
      </p:pic>
      <p:pic>
        <p:nvPicPr>
          <p:cNvPr id="9" name="Picture 2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BA622879-F641-52A5-AD5A-B20153D8F82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709" y="4766154"/>
            <a:ext cx="976030" cy="358756"/>
          </a:xfrm>
          <a:prstGeom prst="rect">
            <a:avLst/>
          </a:prstGeom>
        </p:spPr>
      </p:pic>
      <p:pic>
        <p:nvPicPr>
          <p:cNvPr id="10" name="Picture 41" descr="A picture containing rectangle&#10;&#10;Description automatically generated">
            <a:extLst>
              <a:ext uri="{FF2B5EF4-FFF2-40B4-BE49-F238E27FC236}">
                <a16:creationId xmlns:a16="http://schemas.microsoft.com/office/drawing/2014/main" id="{79344E0B-6237-914F-12B2-28252D6BB55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985" y="3763069"/>
            <a:ext cx="1610094" cy="536698"/>
          </a:xfrm>
          <a:prstGeom prst="rect">
            <a:avLst/>
          </a:prstGeom>
        </p:spPr>
      </p:pic>
      <p:pic>
        <p:nvPicPr>
          <p:cNvPr id="11" name="Picture 2" descr="Een afspraak maken | Gemeente Meppel">
            <a:extLst>
              <a:ext uri="{FF2B5EF4-FFF2-40B4-BE49-F238E27FC236}">
                <a16:creationId xmlns:a16="http://schemas.microsoft.com/office/drawing/2014/main" id="{B72305BA-1BB9-E818-2B3D-8AA329FA51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733" y="5642107"/>
            <a:ext cx="944357" cy="630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Afbeelding 11" descr="Afbeelding met Lettertype, tekst, wit, Graphics&#10;&#10;Automatisch gegenereerde beschrijving">
            <a:extLst>
              <a:ext uri="{FF2B5EF4-FFF2-40B4-BE49-F238E27FC236}">
                <a16:creationId xmlns:a16="http://schemas.microsoft.com/office/drawing/2014/main" id="{BCB1C7B1-EBA9-DD18-231B-97FB3F9DE301}"/>
              </a:ext>
            </a:extLst>
          </p:cNvPr>
          <p:cNvPicPr/>
          <p:nvPr/>
        </p:nvPicPr>
        <p:blipFill>
          <a:blip r:embed="rId11"/>
          <a:stretch>
            <a:fillRect/>
          </a:stretch>
        </p:blipFill>
        <p:spPr>
          <a:xfrm>
            <a:off x="5742089" y="5022005"/>
            <a:ext cx="1027700" cy="486571"/>
          </a:xfrm>
          <a:prstGeom prst="rect">
            <a:avLst/>
          </a:prstGeom>
        </p:spPr>
      </p:pic>
      <p:pic>
        <p:nvPicPr>
          <p:cNvPr id="13" name="Afbeelding 2">
            <a:extLst>
              <a:ext uri="{FF2B5EF4-FFF2-40B4-BE49-F238E27FC236}">
                <a16:creationId xmlns:a16="http://schemas.microsoft.com/office/drawing/2014/main" id="{FE17ECC3-9113-6643-3DA0-0B1091DD3A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584" y="4136876"/>
            <a:ext cx="976030" cy="439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2B38ED5C-21A2-C6B5-B3A7-A9CD2BAF7F9D}"/>
              </a:ext>
            </a:extLst>
          </p:cNvPr>
          <p:cNvSpPr txBox="1"/>
          <p:nvPr/>
        </p:nvSpPr>
        <p:spPr>
          <a:xfrm>
            <a:off x="4941641" y="3030788"/>
            <a:ext cx="379998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dirty="0">
                <a:latin typeface="Century Gothic" panose="020B0502020202020204" pitchFamily="34" charset="0"/>
              </a:rPr>
              <a:t>‘Samenwerken aan een digitaal veiliger Noord-Nederland’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FFEC3091-060A-7B4F-0B7A-B0BB13B884B0}"/>
              </a:ext>
            </a:extLst>
          </p:cNvPr>
          <p:cNvSpPr txBox="1"/>
          <p:nvPr/>
        </p:nvSpPr>
        <p:spPr>
          <a:xfrm>
            <a:off x="3240731" y="2188657"/>
            <a:ext cx="60304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3200" dirty="0">
                <a:latin typeface="Century Gothic" panose="020B0502020202020204" pitchFamily="34" charset="0"/>
              </a:rPr>
              <a:t>Werkgroep cyberveiligheid </a:t>
            </a:r>
          </a:p>
        </p:txBody>
      </p:sp>
    </p:spTree>
    <p:extLst>
      <p:ext uri="{BB962C8B-B14F-4D97-AF65-F5344CB8AC3E}">
        <p14:creationId xmlns:p14="http://schemas.microsoft.com/office/powerpoint/2010/main" val="4064260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CED003-379E-378A-223E-F9BA71B8D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B2BA8387-E5BF-A10D-EFC5-9A618B61D8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0348" y="947855"/>
            <a:ext cx="9666080" cy="5206729"/>
          </a:xfr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B244D1A8-9AE0-A201-3807-6BEA6A6E8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2218" y="6255524"/>
            <a:ext cx="2123727" cy="60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8836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BDA151C-5770-45E4-AAFF-59E7F403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1F2976-AB60-437E-D2D4-B8C43DE8C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570750"/>
            <a:ext cx="10890929" cy="1387934"/>
          </a:xfrm>
        </p:spPr>
        <p:txBody>
          <a:bodyPr anchor="b">
            <a:normAutofit/>
          </a:bodyPr>
          <a:lstStyle/>
          <a:p>
            <a:r>
              <a:rPr lang="nl-NL" dirty="0"/>
              <a:t>Doel van de bijeenkomst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62D3963-2153-4637-96E6-E31BD2CE5D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2307479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C2BF1334-79E0-FF42-0BE0-97406FD471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2898236"/>
              </p:ext>
            </p:extLst>
          </p:nvPr>
        </p:nvGraphicFramePr>
        <p:xfrm>
          <a:off x="640079" y="2559050"/>
          <a:ext cx="10890929" cy="3738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5BC3768D-904C-7A3D-E5FD-BBED36FD47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2218" y="6255524"/>
            <a:ext cx="2123727" cy="60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6608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7C2072-34E0-5DF6-5995-E59556FA5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>
                <a:latin typeface="Century Gothic" panose="020B0502020202020204" pitchFamily="34" charset="0"/>
              </a:rPr>
              <a:t>Wicked</a:t>
            </a:r>
            <a:r>
              <a:rPr lang="nl-NL" dirty="0">
                <a:latin typeface="Century Gothic" panose="020B0502020202020204" pitchFamily="34" charset="0"/>
              </a:rPr>
              <a:t> </a:t>
            </a:r>
            <a:r>
              <a:rPr lang="nl-NL" dirty="0" err="1">
                <a:latin typeface="Century Gothic" panose="020B0502020202020204" pitchFamily="34" charset="0"/>
              </a:rPr>
              <a:t>problem</a:t>
            </a:r>
            <a:endParaRPr lang="nl-NL" dirty="0">
              <a:latin typeface="Century Gothic" panose="020B0502020202020204" pitchFamily="34" charset="0"/>
            </a:endParaRPr>
          </a:p>
        </p:txBody>
      </p:sp>
      <p:pic>
        <p:nvPicPr>
          <p:cNvPr id="1026" name="Picture 2" descr="Complexity and policy making - cartoon - Business Illustrator">
            <a:extLst>
              <a:ext uri="{FF2B5EF4-FFF2-40B4-BE49-F238E27FC236}">
                <a16:creationId xmlns:a16="http://schemas.microsoft.com/office/drawing/2014/main" id="{1CB8DD65-708C-6D4E-DC78-D09CD887269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2650" y="1937455"/>
            <a:ext cx="7886700" cy="4127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929BB5C-AEE9-EB02-E3D5-6AA8068BD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2218" y="6255524"/>
            <a:ext cx="2123727" cy="60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3165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51D2AAE-AA61-CCF4-C7C8-27E506495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5737859" cy="109728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l-NL" sz="3400" dirty="0"/>
              <a:t>Relevante afdelingen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28CA028-D2B2-0876-5D1C-0FAA7A7624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1" y="2278810"/>
            <a:ext cx="5737860" cy="3666980"/>
          </a:xfrm>
        </p:spPr>
        <p:txBody>
          <a:bodyPr>
            <a:normAutofit lnSpcReduction="10000"/>
          </a:bodyPr>
          <a:lstStyle/>
          <a:p>
            <a:pPr marL="265176" lvl="1" indent="0">
              <a:lnSpc>
                <a:spcPct val="110000"/>
              </a:lnSpc>
              <a:buNone/>
            </a:pPr>
            <a:endParaRPr lang="nl-NL" sz="1700" dirty="0"/>
          </a:p>
          <a:p>
            <a:pPr lvl="2">
              <a:lnSpc>
                <a:spcPct val="110000"/>
              </a:lnSpc>
            </a:pPr>
            <a:r>
              <a:rPr lang="nl-NL" sz="1700" dirty="0"/>
              <a:t>Team VTH/Veiligheid</a:t>
            </a:r>
          </a:p>
          <a:p>
            <a:pPr lvl="2">
              <a:lnSpc>
                <a:spcPct val="110000"/>
              </a:lnSpc>
            </a:pPr>
            <a:r>
              <a:rPr lang="nl-NL" sz="1700" dirty="0"/>
              <a:t>Team Sociaal Domein</a:t>
            </a:r>
          </a:p>
          <a:p>
            <a:pPr lvl="2">
              <a:lnSpc>
                <a:spcPct val="110000"/>
              </a:lnSpc>
            </a:pPr>
            <a:r>
              <a:rPr lang="nl-NL" sz="1700" dirty="0"/>
              <a:t>Concerncontrollers (bestuurlijk)</a:t>
            </a:r>
          </a:p>
          <a:p>
            <a:pPr lvl="2">
              <a:lnSpc>
                <a:spcPct val="110000"/>
              </a:lnSpc>
            </a:pPr>
            <a:r>
              <a:rPr lang="nl-NL" sz="1700" dirty="0" err="1"/>
              <a:t>Social</a:t>
            </a:r>
            <a:r>
              <a:rPr lang="nl-NL" sz="1700" dirty="0"/>
              <a:t> </a:t>
            </a:r>
            <a:r>
              <a:rPr lang="nl-NL" sz="1700" dirty="0" err="1"/>
              <a:t>Work</a:t>
            </a:r>
            <a:r>
              <a:rPr lang="nl-NL" sz="1700" dirty="0"/>
              <a:t> </a:t>
            </a:r>
          </a:p>
          <a:p>
            <a:pPr lvl="2">
              <a:lnSpc>
                <a:spcPct val="110000"/>
              </a:lnSpc>
            </a:pPr>
            <a:r>
              <a:rPr lang="nl-NL" sz="1700" dirty="0"/>
              <a:t>Burgerzaken</a:t>
            </a:r>
          </a:p>
          <a:p>
            <a:pPr lvl="2">
              <a:lnSpc>
                <a:spcPct val="110000"/>
              </a:lnSpc>
            </a:pPr>
            <a:r>
              <a:rPr lang="nl-NL" sz="1700" dirty="0"/>
              <a:t>Relevante projectleiders</a:t>
            </a:r>
          </a:p>
          <a:p>
            <a:pPr lvl="2">
              <a:lnSpc>
                <a:spcPct val="110000"/>
              </a:lnSpc>
            </a:pPr>
            <a:r>
              <a:rPr lang="nl-NL" sz="1700" dirty="0"/>
              <a:t>Managers van verschillende afdelingen</a:t>
            </a:r>
          </a:p>
          <a:p>
            <a:pPr lvl="2">
              <a:lnSpc>
                <a:spcPct val="110000"/>
              </a:lnSpc>
            </a:pPr>
            <a:r>
              <a:rPr lang="nl-NL" sz="1700" dirty="0"/>
              <a:t>Communicatieafdeling</a:t>
            </a:r>
          </a:p>
          <a:p>
            <a:pPr lvl="2">
              <a:lnSpc>
                <a:spcPct val="110000"/>
              </a:lnSpc>
            </a:pPr>
            <a:r>
              <a:rPr lang="nl-NL" sz="1700" dirty="0"/>
              <a:t>Economische Zaken</a:t>
            </a:r>
          </a:p>
          <a:p>
            <a:pPr lvl="2">
              <a:lnSpc>
                <a:spcPct val="110000"/>
              </a:lnSpc>
            </a:pPr>
            <a:r>
              <a:rPr lang="nl-NL" sz="1700" dirty="0"/>
              <a:t>(CISO)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3FE100-D0AB-4AE2-824B-60CFA31EC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 descr="Gebruikers">
            <a:extLst>
              <a:ext uri="{FF2B5EF4-FFF2-40B4-BE49-F238E27FC236}">
                <a16:creationId xmlns:a16="http://schemas.microsoft.com/office/drawing/2014/main" id="{A10C5A0A-7E5E-01AF-0122-41A0B08501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55179" y="1924386"/>
            <a:ext cx="4375829" cy="4375829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EA3DB1AE-37D6-22D8-2DBB-D2F1D0C4F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2218" y="6255524"/>
            <a:ext cx="2123727" cy="60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0986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48329CE4-4028-D448-140B-E9E8AC13A3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7540" y="120334"/>
            <a:ext cx="5039139" cy="6617332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D80D7712-3B9E-C79F-183A-B1937C221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2218" y="6255524"/>
            <a:ext cx="2123727" cy="60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6353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DA151C-5770-45E4-AAFF-59E7F403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73811BD-1BB5-A095-E0AC-BEBEAA768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570750"/>
            <a:ext cx="10890929" cy="1387934"/>
          </a:xfrm>
        </p:spPr>
        <p:txBody>
          <a:bodyPr anchor="b">
            <a:normAutofit/>
          </a:bodyPr>
          <a:lstStyle/>
          <a:p>
            <a:r>
              <a:rPr lang="nl-NL" dirty="0"/>
              <a:t>Inhoud van de sessie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FE0845E-021F-48EC-A607-93B14BC5D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529434"/>
            <a:ext cx="10890929" cy="4004711"/>
          </a:xfrm>
        </p:spPr>
        <p:txBody>
          <a:bodyPr>
            <a:normAutofit/>
          </a:bodyPr>
          <a:lstStyle/>
          <a:p>
            <a:pPr lvl="1">
              <a:lnSpc>
                <a:spcPct val="110000"/>
              </a:lnSpc>
            </a:pPr>
            <a:r>
              <a:rPr lang="nl-NL" sz="1200" dirty="0"/>
              <a:t>Opening en Welkom</a:t>
            </a:r>
          </a:p>
          <a:p>
            <a:pPr lvl="2">
              <a:lnSpc>
                <a:spcPct val="110000"/>
              </a:lnSpc>
            </a:pPr>
            <a:r>
              <a:rPr lang="nl-NL" sz="1200" dirty="0"/>
              <a:t>Uitleg en doel bijeenkomst</a:t>
            </a:r>
          </a:p>
          <a:p>
            <a:pPr lvl="2">
              <a:lnSpc>
                <a:spcPct val="110000"/>
              </a:lnSpc>
            </a:pPr>
            <a:r>
              <a:rPr lang="nl-NL" sz="1200" dirty="0"/>
              <a:t>Korte intro eerdere successen/samenwerkingen</a:t>
            </a:r>
          </a:p>
          <a:p>
            <a:pPr lvl="1">
              <a:lnSpc>
                <a:spcPct val="110000"/>
              </a:lnSpc>
            </a:pPr>
            <a:r>
              <a:rPr lang="nl-NL" sz="1200" dirty="0"/>
              <a:t>Korte interactieve start </a:t>
            </a:r>
          </a:p>
          <a:p>
            <a:pPr lvl="2">
              <a:lnSpc>
                <a:spcPct val="110000"/>
              </a:lnSpc>
            </a:pPr>
            <a:r>
              <a:rPr lang="nl-NL" sz="1200" dirty="0" err="1"/>
              <a:t>Bijv</a:t>
            </a:r>
            <a:r>
              <a:rPr lang="nl-NL" sz="1200" dirty="0"/>
              <a:t> rondje langs de velden, quiz, </a:t>
            </a:r>
            <a:r>
              <a:rPr lang="nl-NL" sz="1200" dirty="0" err="1"/>
              <a:t>mentimeter</a:t>
            </a:r>
            <a:endParaRPr lang="nl-NL" sz="1200" dirty="0"/>
          </a:p>
          <a:p>
            <a:pPr lvl="1"/>
            <a:r>
              <a:rPr lang="nl-NL" sz="1200" dirty="0"/>
              <a:t>Presentatie door spreker(s)  (CISO, Digitale wijkagent, Aanjager, </a:t>
            </a:r>
            <a:r>
              <a:rPr lang="nl-NL" sz="1200" dirty="0" err="1"/>
              <a:t>OOV’er</a:t>
            </a:r>
            <a:r>
              <a:rPr lang="nl-NL" sz="1200" dirty="0"/>
              <a:t>, RIEC</a:t>
            </a:r>
          </a:p>
          <a:p>
            <a:pPr lvl="2">
              <a:lnSpc>
                <a:spcPct val="110000"/>
              </a:lnSpc>
            </a:pPr>
            <a:r>
              <a:rPr lang="nl-NL" sz="1200" dirty="0"/>
              <a:t>Algemene presentatie online criminaliteit </a:t>
            </a:r>
          </a:p>
          <a:p>
            <a:pPr lvl="2">
              <a:lnSpc>
                <a:spcPct val="110000"/>
              </a:lnSpc>
            </a:pPr>
            <a:r>
              <a:rPr lang="nl-NL" sz="1200" dirty="0"/>
              <a:t>Praktische voorbeelden en impact (</a:t>
            </a:r>
            <a:r>
              <a:rPr lang="nl-NL" sz="1200" dirty="0" err="1"/>
              <a:t>bijv</a:t>
            </a:r>
            <a:r>
              <a:rPr lang="nl-NL" sz="1200" dirty="0"/>
              <a:t> projecten in de gemeente)</a:t>
            </a:r>
          </a:p>
          <a:p>
            <a:pPr lvl="2">
              <a:lnSpc>
                <a:spcPct val="110000"/>
              </a:lnSpc>
            </a:pPr>
            <a:r>
              <a:rPr lang="nl-NL" sz="1200" dirty="0"/>
              <a:t>Stukje handelingsperspectief</a:t>
            </a:r>
          </a:p>
          <a:p>
            <a:pPr lvl="1">
              <a:lnSpc>
                <a:spcPct val="110000"/>
              </a:lnSpc>
            </a:pPr>
            <a:r>
              <a:rPr lang="nl-NL" sz="1200" dirty="0"/>
              <a:t>Interactieve verwerkingsopdracht</a:t>
            </a:r>
          </a:p>
          <a:p>
            <a:pPr lvl="2">
              <a:lnSpc>
                <a:spcPct val="110000"/>
              </a:lnSpc>
            </a:pPr>
            <a:r>
              <a:rPr lang="nl-NL" sz="1200" dirty="0" err="1"/>
              <a:t>Bijv</a:t>
            </a:r>
            <a:r>
              <a:rPr lang="nl-NL" sz="1200" dirty="0"/>
              <a:t> in groepjes nadenken over mogelijke interventies vanuit hun werkveld; wat zouden zij kunnen doen?</a:t>
            </a:r>
          </a:p>
          <a:p>
            <a:pPr lvl="1">
              <a:lnSpc>
                <a:spcPct val="110000"/>
              </a:lnSpc>
            </a:pPr>
            <a:r>
              <a:rPr lang="nl-NL" sz="1200" dirty="0"/>
              <a:t>Werkgroep activering</a:t>
            </a:r>
          </a:p>
          <a:p>
            <a:pPr lvl="2">
              <a:lnSpc>
                <a:spcPct val="110000"/>
              </a:lnSpc>
            </a:pPr>
            <a:r>
              <a:rPr lang="nl-NL" sz="1200" dirty="0"/>
              <a:t>Online criminaliteit/digitale weerbaarheid = </a:t>
            </a:r>
            <a:r>
              <a:rPr lang="nl-NL" sz="1200" dirty="0" err="1"/>
              <a:t>wicked</a:t>
            </a:r>
            <a:r>
              <a:rPr lang="nl-NL" sz="1200" dirty="0"/>
              <a:t> </a:t>
            </a:r>
            <a:r>
              <a:rPr lang="nl-NL" sz="1200" dirty="0" err="1"/>
              <a:t>problem</a:t>
            </a:r>
            <a:r>
              <a:rPr lang="nl-NL" sz="1200" dirty="0"/>
              <a:t>; samenwerking nodig </a:t>
            </a:r>
          </a:p>
          <a:p>
            <a:pPr lvl="2">
              <a:lnSpc>
                <a:spcPct val="110000"/>
              </a:lnSpc>
            </a:pPr>
            <a:r>
              <a:rPr lang="nl-NL" sz="1200" dirty="0"/>
              <a:t>Hoe? Met z’n allen; wie doet er mee</a:t>
            </a:r>
          </a:p>
          <a:p>
            <a:pPr lvl="1">
              <a:lnSpc>
                <a:spcPct val="110000"/>
              </a:lnSpc>
            </a:pPr>
            <a:r>
              <a:rPr lang="nl-NL" sz="1200" dirty="0"/>
              <a:t>Netwerklunch/borrel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62D3963-2153-4637-96E6-E31BD2CE5D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2307479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2">
            <a:extLst>
              <a:ext uri="{FF2B5EF4-FFF2-40B4-BE49-F238E27FC236}">
                <a16:creationId xmlns:a16="http://schemas.microsoft.com/office/drawing/2014/main" id="{4FB1F0B0-F3C5-D5CC-AEF0-D424BC553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2218" y="6255524"/>
            <a:ext cx="2123727" cy="60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7882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9E4649-C283-5E7A-71DF-F02F961A0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latin typeface="Century Gothic" panose="020B0502020202020204" pitchFamily="34" charset="0"/>
              </a:rPr>
              <a:t>Senioren (65+)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1596AA0-C404-DC76-DE04-C7DE5EA6BB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3160" y="2140724"/>
            <a:ext cx="7772400" cy="4114800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nl-NL" dirty="0">
                <a:latin typeface="Century Gothic" panose="020B0502020202020204" pitchFamily="34" charset="0"/>
              </a:rPr>
              <a:t>Rol gemeente </a:t>
            </a:r>
          </a:p>
          <a:p>
            <a:pPr>
              <a:lnSpc>
                <a:spcPct val="150000"/>
              </a:lnSpc>
            </a:pPr>
            <a:r>
              <a:rPr lang="nl-NL" sz="1600" dirty="0">
                <a:latin typeface="Century Gothic" panose="020B0502020202020204" pitchFamily="34" charset="0"/>
              </a:rPr>
              <a:t>Netwerk in kaart brengen</a:t>
            </a:r>
          </a:p>
          <a:p>
            <a:pPr lvl="1">
              <a:lnSpc>
                <a:spcPct val="150000"/>
              </a:lnSpc>
            </a:pPr>
            <a:r>
              <a:rPr lang="nl-NL" sz="1600" dirty="0">
                <a:latin typeface="Century Gothic" panose="020B0502020202020204" pitchFamily="34" charset="0"/>
              </a:rPr>
              <a:t>Bibliotheken, wijkteams, welzijnsorganisaties, ouderenzorg, buurthuizen, ouderenbonden, </a:t>
            </a:r>
            <a:r>
              <a:rPr lang="nl-NL" sz="1600" dirty="0" err="1">
                <a:latin typeface="Century Gothic" panose="020B0502020202020204" pitchFamily="34" charset="0"/>
              </a:rPr>
              <a:t>seniorweb</a:t>
            </a:r>
            <a:r>
              <a:rPr lang="nl-NL" sz="1600" dirty="0">
                <a:latin typeface="Century Gothic" panose="020B0502020202020204" pitchFamily="34" charset="0"/>
              </a:rPr>
              <a:t>, banken, kerken, etc.</a:t>
            </a:r>
          </a:p>
          <a:p>
            <a:pPr>
              <a:lnSpc>
                <a:spcPct val="150000"/>
              </a:lnSpc>
            </a:pPr>
            <a:r>
              <a:rPr lang="nl-NL" sz="1600" dirty="0">
                <a:latin typeface="Century Gothic" panose="020B0502020202020204" pitchFamily="34" charset="0"/>
              </a:rPr>
              <a:t>Aansluiten bij bestaand beleid</a:t>
            </a:r>
          </a:p>
          <a:p>
            <a:pPr lvl="1">
              <a:lnSpc>
                <a:spcPct val="150000"/>
              </a:lnSpc>
            </a:pPr>
            <a:r>
              <a:rPr lang="nl-NL" sz="1600" dirty="0">
                <a:latin typeface="Century Gothic" panose="020B0502020202020204" pitchFamily="34" charset="0"/>
              </a:rPr>
              <a:t>Nationale strategie digitale inclusie</a:t>
            </a:r>
          </a:p>
          <a:p>
            <a:pPr lvl="1">
              <a:lnSpc>
                <a:spcPct val="150000"/>
              </a:lnSpc>
            </a:pPr>
            <a:r>
              <a:rPr lang="nl-NL" sz="1600" dirty="0" err="1">
                <a:latin typeface="Century Gothic" panose="020B0502020202020204" pitchFamily="34" charset="0"/>
              </a:rPr>
              <a:t>Wmo</a:t>
            </a:r>
            <a:endParaRPr lang="nl-NL" sz="1600" dirty="0">
              <a:latin typeface="Century Gothic" panose="020B050202020202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nl-NL" sz="1600" dirty="0">
                <a:latin typeface="Century Gothic" panose="020B0502020202020204" pitchFamily="34" charset="0"/>
              </a:rPr>
              <a:t>Inclusiebeleid </a:t>
            </a:r>
          </a:p>
          <a:p>
            <a:pPr lvl="1">
              <a:lnSpc>
                <a:spcPct val="150000"/>
              </a:lnSpc>
            </a:pPr>
            <a:r>
              <a:rPr lang="nl-NL" sz="1600" dirty="0">
                <a:latin typeface="Century Gothic" panose="020B0502020202020204" pitchFamily="34" charset="0"/>
              </a:rPr>
              <a:t>Lokaal ouderenbeleid</a:t>
            </a:r>
          </a:p>
          <a:p>
            <a:pPr lvl="1">
              <a:lnSpc>
                <a:spcPct val="150000"/>
              </a:lnSpc>
            </a:pPr>
            <a:r>
              <a:rPr lang="nl-NL" sz="1600" dirty="0">
                <a:latin typeface="Century Gothic" panose="020B0502020202020204" pitchFamily="34" charset="0"/>
              </a:rPr>
              <a:t>IVP</a:t>
            </a:r>
          </a:p>
          <a:p>
            <a:pPr lvl="1">
              <a:lnSpc>
                <a:spcPct val="150000"/>
              </a:lnSpc>
            </a:pPr>
            <a:r>
              <a:rPr lang="nl-NL" sz="1600" dirty="0">
                <a:latin typeface="Century Gothic" panose="020B0502020202020204" pitchFamily="34" charset="0"/>
              </a:rPr>
              <a:t>Beleid omtrent preventie, welzijn en verbinding</a:t>
            </a:r>
          </a:p>
          <a:p>
            <a:pPr>
              <a:lnSpc>
                <a:spcPct val="150000"/>
              </a:lnSpc>
            </a:pPr>
            <a:r>
              <a:rPr lang="nl-NL" sz="1600" dirty="0">
                <a:latin typeface="Century Gothic" panose="020B0502020202020204" pitchFamily="34" charset="0"/>
              </a:rPr>
              <a:t>Aansluiten bij bestaande initiatieven/projecten</a:t>
            </a:r>
          </a:p>
          <a:p>
            <a:pPr marL="457200" lvl="1" indent="0">
              <a:lnSpc>
                <a:spcPct val="150000"/>
              </a:lnSpc>
              <a:buNone/>
            </a:pPr>
            <a:endParaRPr lang="nl-NL" sz="1600" dirty="0">
              <a:latin typeface="Century Gothic" panose="020B0502020202020204" pitchFamily="34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A7A24636-F2AF-FCD3-177E-93AE86626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2218" y="6255524"/>
            <a:ext cx="2123727" cy="60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5533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9E4649-C283-5E7A-71DF-F02F961A0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latin typeface="Century Gothic" panose="020B0502020202020204" pitchFamily="34" charset="0"/>
              </a:rPr>
              <a:t>MKB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1596AA0-C404-DC76-DE04-C7DE5EA6BB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2040" y="2441962"/>
            <a:ext cx="7772400" cy="411480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nl-NL" dirty="0">
                <a:latin typeface="Century Gothic" panose="020B0502020202020204" pitchFamily="34" charset="0"/>
              </a:rPr>
              <a:t>Rol gemeente </a:t>
            </a:r>
          </a:p>
          <a:p>
            <a:pPr>
              <a:lnSpc>
                <a:spcPct val="150000"/>
              </a:lnSpc>
            </a:pPr>
            <a:r>
              <a:rPr lang="nl-NL" sz="1600" dirty="0">
                <a:latin typeface="Century Gothic" panose="020B0502020202020204" pitchFamily="34" charset="0"/>
              </a:rPr>
              <a:t>Netwerk in kaart brengen</a:t>
            </a:r>
          </a:p>
          <a:p>
            <a:pPr lvl="1">
              <a:lnSpc>
                <a:spcPct val="150000"/>
              </a:lnSpc>
            </a:pPr>
            <a:r>
              <a:rPr lang="nl-NL" sz="1600" dirty="0">
                <a:latin typeface="Century Gothic" panose="020B0502020202020204" pitchFamily="34" charset="0"/>
              </a:rPr>
              <a:t>PVO, banken, consumentenbond, ondernemersverenigingen, etc.</a:t>
            </a:r>
          </a:p>
          <a:p>
            <a:pPr>
              <a:lnSpc>
                <a:spcPct val="150000"/>
              </a:lnSpc>
            </a:pPr>
            <a:r>
              <a:rPr lang="nl-NL" sz="1600" dirty="0">
                <a:latin typeface="Century Gothic" panose="020B0502020202020204" pitchFamily="34" charset="0"/>
              </a:rPr>
              <a:t>Aansluiten bij bestaand beleid</a:t>
            </a:r>
          </a:p>
          <a:p>
            <a:pPr lvl="1">
              <a:lnSpc>
                <a:spcPct val="150000"/>
              </a:lnSpc>
            </a:pPr>
            <a:r>
              <a:rPr lang="nl-NL" sz="1600" dirty="0">
                <a:latin typeface="Century Gothic" panose="020B0502020202020204" pitchFamily="34" charset="0"/>
              </a:rPr>
              <a:t>Lokale Economische visie</a:t>
            </a:r>
          </a:p>
          <a:p>
            <a:pPr lvl="1">
              <a:lnSpc>
                <a:spcPct val="150000"/>
              </a:lnSpc>
            </a:pPr>
            <a:r>
              <a:rPr lang="nl-NL" sz="1600" dirty="0">
                <a:latin typeface="Century Gothic" panose="020B0502020202020204" pitchFamily="34" charset="0"/>
              </a:rPr>
              <a:t>Ondernemersloket </a:t>
            </a:r>
          </a:p>
          <a:p>
            <a:pPr lvl="1">
              <a:lnSpc>
                <a:spcPct val="150000"/>
              </a:lnSpc>
            </a:pPr>
            <a:r>
              <a:rPr lang="nl-NL" sz="1600" dirty="0">
                <a:latin typeface="Century Gothic" panose="020B0502020202020204" pitchFamily="34" charset="0"/>
              </a:rPr>
              <a:t>Digitale economie strategie </a:t>
            </a:r>
          </a:p>
          <a:p>
            <a:pPr lvl="1">
              <a:lnSpc>
                <a:spcPct val="150000"/>
              </a:lnSpc>
            </a:pPr>
            <a:r>
              <a:rPr lang="nl-NL" sz="1600" dirty="0">
                <a:latin typeface="Century Gothic" panose="020B0502020202020204" pitchFamily="34" charset="0"/>
              </a:rPr>
              <a:t>IVP</a:t>
            </a:r>
          </a:p>
          <a:p>
            <a:pPr>
              <a:lnSpc>
                <a:spcPct val="150000"/>
              </a:lnSpc>
            </a:pPr>
            <a:r>
              <a:rPr lang="nl-NL" sz="1600" dirty="0">
                <a:latin typeface="Century Gothic" panose="020B0502020202020204" pitchFamily="34" charset="0"/>
              </a:rPr>
              <a:t>Aansluiten bij bestaande initiatieven/projecten</a:t>
            </a:r>
          </a:p>
          <a:p>
            <a:pPr marL="457200" lvl="1" indent="0">
              <a:lnSpc>
                <a:spcPct val="150000"/>
              </a:lnSpc>
              <a:buNone/>
            </a:pPr>
            <a:endParaRPr lang="nl-NL" sz="1600" dirty="0">
              <a:latin typeface="Century Gothic" panose="020B0502020202020204" pitchFamily="34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1B9808F4-A5C5-1C98-8830-063886A2C9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2218" y="6255524"/>
            <a:ext cx="2123727" cy="60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1514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9E4649-C283-5E7A-71DF-F02F961A0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latin typeface="Century Gothic" panose="020B0502020202020204" pitchFamily="34" charset="0"/>
              </a:rPr>
              <a:t>Jeugd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1596AA0-C404-DC76-DE04-C7DE5EA6BB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9800" y="1747387"/>
            <a:ext cx="7772400" cy="411480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nl-NL" dirty="0">
                <a:latin typeface="Century Gothic" panose="020B0502020202020204" pitchFamily="34" charset="0"/>
              </a:rPr>
              <a:t>Rol gemeente </a:t>
            </a:r>
          </a:p>
          <a:p>
            <a:pPr>
              <a:lnSpc>
                <a:spcPct val="150000"/>
              </a:lnSpc>
            </a:pPr>
            <a:r>
              <a:rPr lang="nl-NL" sz="1600" dirty="0">
                <a:latin typeface="Century Gothic" panose="020B0502020202020204" pitchFamily="34" charset="0"/>
              </a:rPr>
              <a:t>Netwerk in kaart brengen</a:t>
            </a:r>
          </a:p>
          <a:p>
            <a:pPr lvl="1">
              <a:lnSpc>
                <a:spcPct val="150000"/>
              </a:lnSpc>
            </a:pPr>
            <a:r>
              <a:rPr lang="nl-NL" sz="1600" dirty="0">
                <a:latin typeface="Century Gothic" panose="020B0502020202020204" pitchFamily="34" charset="0"/>
              </a:rPr>
              <a:t>Onderwijs, jongerenwerkers, buurtcentra, Halt, jeugdzorg, etc.</a:t>
            </a:r>
          </a:p>
          <a:p>
            <a:pPr>
              <a:lnSpc>
                <a:spcPct val="150000"/>
              </a:lnSpc>
            </a:pPr>
            <a:r>
              <a:rPr lang="nl-NL" sz="1600" dirty="0">
                <a:latin typeface="Century Gothic" panose="020B0502020202020204" pitchFamily="34" charset="0"/>
              </a:rPr>
              <a:t>Aansluiten bij bestaand beleid</a:t>
            </a:r>
          </a:p>
          <a:p>
            <a:pPr lvl="1">
              <a:lnSpc>
                <a:spcPct val="150000"/>
              </a:lnSpc>
            </a:pPr>
            <a:r>
              <a:rPr lang="nl-NL" sz="1600" dirty="0">
                <a:latin typeface="Century Gothic" panose="020B0502020202020204" pitchFamily="34" charset="0"/>
              </a:rPr>
              <a:t>Jeugdaanpak </a:t>
            </a:r>
          </a:p>
          <a:p>
            <a:pPr lvl="1">
              <a:lnSpc>
                <a:spcPct val="150000"/>
              </a:lnSpc>
            </a:pPr>
            <a:r>
              <a:rPr lang="nl-NL" sz="1600" dirty="0">
                <a:latin typeface="Century Gothic" panose="020B0502020202020204" pitchFamily="34" charset="0"/>
              </a:rPr>
              <a:t>Mediawijsheid</a:t>
            </a:r>
          </a:p>
          <a:p>
            <a:pPr lvl="1">
              <a:lnSpc>
                <a:spcPct val="150000"/>
              </a:lnSpc>
            </a:pPr>
            <a:r>
              <a:rPr lang="nl-NL" sz="1600" dirty="0">
                <a:latin typeface="Century Gothic" panose="020B0502020202020204" pitchFamily="34" charset="0"/>
              </a:rPr>
              <a:t>Armoede/inclusiviteit beleid</a:t>
            </a:r>
          </a:p>
          <a:p>
            <a:pPr lvl="1">
              <a:lnSpc>
                <a:spcPct val="150000"/>
              </a:lnSpc>
            </a:pPr>
            <a:r>
              <a:rPr lang="nl-NL" sz="1600" dirty="0">
                <a:latin typeface="Century Gothic" panose="020B0502020202020204" pitchFamily="34" charset="0"/>
              </a:rPr>
              <a:t>IVP</a:t>
            </a:r>
          </a:p>
          <a:p>
            <a:pPr>
              <a:lnSpc>
                <a:spcPct val="150000"/>
              </a:lnSpc>
            </a:pPr>
            <a:r>
              <a:rPr lang="nl-NL" sz="1600" dirty="0">
                <a:latin typeface="Century Gothic" panose="020B0502020202020204" pitchFamily="34" charset="0"/>
              </a:rPr>
              <a:t>Aansluiten bij bestaande initiatieven/projecten</a:t>
            </a:r>
          </a:p>
          <a:p>
            <a:pPr marL="457200" lvl="1" indent="0">
              <a:lnSpc>
                <a:spcPct val="150000"/>
              </a:lnSpc>
              <a:buNone/>
            </a:pPr>
            <a:endParaRPr lang="nl-NL" sz="1600" dirty="0">
              <a:latin typeface="Century Gothic" panose="020B0502020202020204" pitchFamily="34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3AC8B94-F116-A964-F615-3363FA663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2218" y="6255524"/>
            <a:ext cx="2123727" cy="60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3231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51EE2AEE-8ADF-994B-DC70-8B6B6D03B12A}"/>
              </a:ext>
            </a:extLst>
          </p:cNvPr>
          <p:cNvSpPr txBox="1"/>
          <p:nvPr/>
        </p:nvSpPr>
        <p:spPr>
          <a:xfrm>
            <a:off x="1078136" y="1661498"/>
            <a:ext cx="47525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latin typeface="Century Gothic" panose="020B0502020202020204" pitchFamily="34" charset="0"/>
              </a:rPr>
              <a:t>Interactieve verwerkingsopdracht</a:t>
            </a:r>
          </a:p>
          <a:p>
            <a:endParaRPr lang="nl-NL" dirty="0">
              <a:latin typeface="Century Gothic" panose="020B0502020202020204" pitchFamily="34" charset="0"/>
            </a:endParaRPr>
          </a:p>
          <a:p>
            <a:r>
              <a:rPr lang="nl-NL" dirty="0">
                <a:latin typeface="Century Gothic" panose="020B0502020202020204" pitchFamily="34" charset="0"/>
              </a:rPr>
              <a:t>Onderverdelen in 4 groepen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>
                <a:latin typeface="Century Gothic" panose="020B0502020202020204" pitchFamily="34" charset="0"/>
              </a:rPr>
              <a:t>Jongeren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>
                <a:latin typeface="Century Gothic" panose="020B0502020202020204" pitchFamily="34" charset="0"/>
              </a:rPr>
              <a:t>Senioren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>
                <a:latin typeface="Century Gothic" panose="020B0502020202020204" pitchFamily="34" charset="0"/>
              </a:rPr>
              <a:t>MKB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>
                <a:latin typeface="Century Gothic" panose="020B0502020202020204" pitchFamily="34" charset="0"/>
              </a:rPr>
              <a:t>Online aangejaagde ordeverstoring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69457BB7-62E7-B5FB-67A2-71F73395E0BE}"/>
              </a:ext>
            </a:extLst>
          </p:cNvPr>
          <p:cNvSpPr txBox="1"/>
          <p:nvPr/>
        </p:nvSpPr>
        <p:spPr>
          <a:xfrm>
            <a:off x="6014720" y="2621280"/>
            <a:ext cx="6177280" cy="3474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1. Wat doen jullie nu op het gebied van digitale criminaliteit onder jongeren?</a:t>
            </a:r>
          </a:p>
          <a:p>
            <a:r>
              <a:rPr lang="nl-NL" dirty="0"/>
              <a:t>2. Welke externe partijen kunnen jullie helpen bij de aanpak van digitale criminaliteit onder</a:t>
            </a:r>
          </a:p>
          <a:p>
            <a:r>
              <a:rPr lang="nl-NL" dirty="0"/>
              <a:t>jongeren?</a:t>
            </a:r>
          </a:p>
          <a:p>
            <a:r>
              <a:rPr lang="nl-NL" dirty="0"/>
              <a:t>3. Maak een tijdlijn met de onderstaande punten. Ga vooral nadenken wat jij als team kan</a:t>
            </a:r>
          </a:p>
          <a:p>
            <a:r>
              <a:rPr lang="nl-NL" dirty="0"/>
              <a:t>doen.</a:t>
            </a:r>
          </a:p>
          <a:p>
            <a:r>
              <a:rPr lang="nl-NL" dirty="0"/>
              <a:t>- Wat kunnen wij doen binnen nu en twee weken</a:t>
            </a:r>
          </a:p>
          <a:p>
            <a:r>
              <a:rPr lang="nl-NL" dirty="0"/>
              <a:t>- Wat kunnen wij doen binnen nu en een maand</a:t>
            </a:r>
          </a:p>
          <a:p>
            <a:r>
              <a:rPr lang="nl-NL" dirty="0"/>
              <a:t>- Wat kunnen wij doen na zes maanden</a:t>
            </a:r>
          </a:p>
          <a:p>
            <a:r>
              <a:rPr lang="nl-NL" dirty="0"/>
              <a:t>- Wat kunnen wij doen na een jaar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98F1F69-D510-CDAC-FD9D-1AB5948B0F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2218" y="6255524"/>
            <a:ext cx="2123727" cy="60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5818812"/>
      </p:ext>
    </p:extLst>
  </p:cSld>
  <p:clrMapOvr>
    <a:masterClrMapping/>
  </p:clrMapOvr>
</p:sld>
</file>

<file path=ppt/theme/theme1.xml><?xml version="1.0" encoding="utf-8"?>
<a:theme xmlns:a="http://schemas.openxmlformats.org/drawingml/2006/main" name="DashVTI">
  <a:themeElements>
    <a:clrScheme name="AnalogousFromLightSeedRightStep">
      <a:dk1>
        <a:srgbClr val="000000"/>
      </a:dk1>
      <a:lt1>
        <a:srgbClr val="FFFFFF"/>
      </a:lt1>
      <a:dk2>
        <a:srgbClr val="243141"/>
      </a:dk2>
      <a:lt2>
        <a:srgbClr val="E2E3E8"/>
      </a:lt2>
      <a:accent1>
        <a:srgbClr val="AAA180"/>
      </a:accent1>
      <a:accent2>
        <a:srgbClr val="9CA671"/>
      </a:accent2>
      <a:accent3>
        <a:srgbClr val="8FA880"/>
      </a:accent3>
      <a:accent4>
        <a:srgbClr val="76AD78"/>
      </a:accent4>
      <a:accent5>
        <a:srgbClr val="81AB94"/>
      </a:accent5>
      <a:accent6>
        <a:srgbClr val="74AAA2"/>
      </a:accent6>
      <a:hlink>
        <a:srgbClr val="6978AE"/>
      </a:hlink>
      <a:folHlink>
        <a:srgbClr val="7F7F7F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1303</TotalTime>
  <Words>453</Words>
  <Application>Microsoft Office PowerPoint</Application>
  <PresentationFormat>Breedbeeld</PresentationFormat>
  <Paragraphs>94</Paragraphs>
  <Slides>13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Grandview Display</vt:lpstr>
      <vt:lpstr>DashVTI</vt:lpstr>
      <vt:lpstr>Domeinoverstijgend werken op digitale veiligheid</vt:lpstr>
      <vt:lpstr>PowerPoint-presentatie</vt:lpstr>
      <vt:lpstr>PowerPoint-presentatie</vt:lpstr>
      <vt:lpstr>PowerPoint-presentatie</vt:lpstr>
      <vt:lpstr>Doel van de bijeenkomst</vt:lpstr>
      <vt:lpstr>Wicked problem</vt:lpstr>
      <vt:lpstr>Relevante afdelingen</vt:lpstr>
      <vt:lpstr>PowerPoint-presentatie</vt:lpstr>
      <vt:lpstr>Inhoud van de sessie</vt:lpstr>
      <vt:lpstr>Senioren (65+)</vt:lpstr>
      <vt:lpstr>MKB</vt:lpstr>
      <vt:lpstr>Jeugd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Douglas, Eva</dc:creator>
  <cp:lastModifiedBy>Douglas, Eva</cp:lastModifiedBy>
  <cp:revision>3</cp:revision>
  <dcterms:created xsi:type="dcterms:W3CDTF">2025-02-19T16:29:25Z</dcterms:created>
  <dcterms:modified xsi:type="dcterms:W3CDTF">2025-05-15T08:17:09Z</dcterms:modified>
</cp:coreProperties>
</file>